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8" r:id="rId3"/>
    <p:sldId id="264" r:id="rId4"/>
    <p:sldId id="263" r:id="rId5"/>
    <p:sldId id="269" r:id="rId6"/>
    <p:sldId id="265" r:id="rId7"/>
    <p:sldId id="266" r:id="rId8"/>
    <p:sldId id="270" r:id="rId9"/>
    <p:sldId id="271" r:id="rId10"/>
    <p:sldId id="267" r:id="rId11"/>
    <p:sldId id="262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embeddedFontLst>
    <p:embeddedFont>
      <p:font typeface="MaidenWord" panose="00000400000000000000" pitchFamily="2" charset="0"/>
      <p:regular r:id="rId17"/>
    </p:embeddedFont>
    <p:embeddedFont>
      <p:font typeface="Mitzvah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444"/>
    <a:srgbClr val="000000"/>
    <a:srgbClr val="9B6414"/>
    <a:srgbClr val="B67D16"/>
    <a:srgbClr val="CC3300"/>
    <a:srgbClr val="996600"/>
    <a:srgbClr val="EAD536"/>
    <a:srgbClr val="BC921A"/>
    <a:srgbClr val="993300"/>
    <a:srgbClr val="7A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9" d="100"/>
          <a:sy n="59" d="100"/>
        </p:scale>
        <p:origin x="9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2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1-2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 rot="120000">
            <a:off x="1100033" y="689962"/>
            <a:ext cx="6935207" cy="4655233"/>
            <a:chOff x="504" y="1735"/>
            <a:chExt cx="2038" cy="1368"/>
          </a:xfrm>
          <a:effectLst>
            <a:outerShdw blurRad="127000" dist="254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4" y="1735"/>
              <a:ext cx="2038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04" y="2126"/>
              <a:ext cx="2019" cy="642"/>
            </a:xfrm>
            <a:custGeom>
              <a:avLst/>
              <a:gdLst>
                <a:gd name="T0" fmla="*/ 0 w 4038"/>
                <a:gd name="T1" fmla="*/ 19 h 1286"/>
                <a:gd name="T2" fmla="*/ 1364 w 4038"/>
                <a:gd name="T3" fmla="*/ 0 h 1286"/>
                <a:gd name="T4" fmla="*/ 1982 w 4038"/>
                <a:gd name="T5" fmla="*/ 130 h 1286"/>
                <a:gd name="T6" fmla="*/ 2658 w 4038"/>
                <a:gd name="T7" fmla="*/ 116 h 1286"/>
                <a:gd name="T8" fmla="*/ 3922 w 4038"/>
                <a:gd name="T9" fmla="*/ 158 h 1286"/>
                <a:gd name="T10" fmla="*/ 4038 w 4038"/>
                <a:gd name="T11" fmla="*/ 158 h 1286"/>
                <a:gd name="T12" fmla="*/ 4038 w 4038"/>
                <a:gd name="T13" fmla="*/ 1280 h 1286"/>
                <a:gd name="T14" fmla="*/ 0 w 4038"/>
                <a:gd name="T15" fmla="*/ 1286 h 1286"/>
                <a:gd name="T16" fmla="*/ 0 w 4038"/>
                <a:gd name="T17" fmla="*/ 19 h 1286"/>
                <a:gd name="T18" fmla="*/ 0 w 4038"/>
                <a:gd name="T19" fmla="*/ 19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38" h="1286">
                  <a:moveTo>
                    <a:pt x="0" y="19"/>
                  </a:moveTo>
                  <a:lnTo>
                    <a:pt x="1364" y="0"/>
                  </a:lnTo>
                  <a:lnTo>
                    <a:pt x="1982" y="130"/>
                  </a:lnTo>
                  <a:lnTo>
                    <a:pt x="2658" y="116"/>
                  </a:lnTo>
                  <a:lnTo>
                    <a:pt x="3922" y="158"/>
                  </a:lnTo>
                  <a:lnTo>
                    <a:pt x="4038" y="158"/>
                  </a:lnTo>
                  <a:lnTo>
                    <a:pt x="4038" y="1280"/>
                  </a:lnTo>
                  <a:lnTo>
                    <a:pt x="0" y="128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04" y="2107"/>
              <a:ext cx="2019" cy="119"/>
            </a:xfrm>
            <a:custGeom>
              <a:avLst/>
              <a:gdLst>
                <a:gd name="T0" fmla="*/ 4038 w 4038"/>
                <a:gd name="T1" fmla="*/ 200 h 238"/>
                <a:gd name="T2" fmla="*/ 2563 w 4038"/>
                <a:gd name="T3" fmla="*/ 238 h 238"/>
                <a:gd name="T4" fmla="*/ 1931 w 4038"/>
                <a:gd name="T5" fmla="*/ 181 h 238"/>
                <a:gd name="T6" fmla="*/ 1923 w 4038"/>
                <a:gd name="T7" fmla="*/ 173 h 238"/>
                <a:gd name="T8" fmla="*/ 1900 w 4038"/>
                <a:gd name="T9" fmla="*/ 168 h 238"/>
                <a:gd name="T10" fmla="*/ 1872 w 4038"/>
                <a:gd name="T11" fmla="*/ 162 h 238"/>
                <a:gd name="T12" fmla="*/ 1845 w 4038"/>
                <a:gd name="T13" fmla="*/ 158 h 238"/>
                <a:gd name="T14" fmla="*/ 1811 w 4038"/>
                <a:gd name="T15" fmla="*/ 156 h 238"/>
                <a:gd name="T16" fmla="*/ 1773 w 4038"/>
                <a:gd name="T17" fmla="*/ 154 h 238"/>
                <a:gd name="T18" fmla="*/ 1750 w 4038"/>
                <a:gd name="T19" fmla="*/ 154 h 238"/>
                <a:gd name="T20" fmla="*/ 1722 w 4038"/>
                <a:gd name="T21" fmla="*/ 153 h 238"/>
                <a:gd name="T22" fmla="*/ 1693 w 4038"/>
                <a:gd name="T23" fmla="*/ 151 h 238"/>
                <a:gd name="T24" fmla="*/ 1659 w 4038"/>
                <a:gd name="T25" fmla="*/ 149 h 238"/>
                <a:gd name="T26" fmla="*/ 1627 w 4038"/>
                <a:gd name="T27" fmla="*/ 149 h 238"/>
                <a:gd name="T28" fmla="*/ 1592 w 4038"/>
                <a:gd name="T29" fmla="*/ 147 h 238"/>
                <a:gd name="T30" fmla="*/ 1558 w 4038"/>
                <a:gd name="T31" fmla="*/ 143 h 238"/>
                <a:gd name="T32" fmla="*/ 1520 w 4038"/>
                <a:gd name="T33" fmla="*/ 143 h 238"/>
                <a:gd name="T34" fmla="*/ 1484 w 4038"/>
                <a:gd name="T35" fmla="*/ 141 h 238"/>
                <a:gd name="T36" fmla="*/ 1444 w 4038"/>
                <a:gd name="T37" fmla="*/ 139 h 238"/>
                <a:gd name="T38" fmla="*/ 1406 w 4038"/>
                <a:gd name="T39" fmla="*/ 137 h 238"/>
                <a:gd name="T40" fmla="*/ 1366 w 4038"/>
                <a:gd name="T41" fmla="*/ 135 h 238"/>
                <a:gd name="T42" fmla="*/ 1326 w 4038"/>
                <a:gd name="T43" fmla="*/ 134 h 238"/>
                <a:gd name="T44" fmla="*/ 1285 w 4038"/>
                <a:gd name="T45" fmla="*/ 132 h 238"/>
                <a:gd name="T46" fmla="*/ 1245 w 4038"/>
                <a:gd name="T47" fmla="*/ 130 h 238"/>
                <a:gd name="T48" fmla="*/ 1205 w 4038"/>
                <a:gd name="T49" fmla="*/ 128 h 238"/>
                <a:gd name="T50" fmla="*/ 1167 w 4038"/>
                <a:gd name="T51" fmla="*/ 128 h 238"/>
                <a:gd name="T52" fmla="*/ 1125 w 4038"/>
                <a:gd name="T53" fmla="*/ 126 h 238"/>
                <a:gd name="T54" fmla="*/ 1089 w 4038"/>
                <a:gd name="T55" fmla="*/ 126 h 238"/>
                <a:gd name="T56" fmla="*/ 1053 w 4038"/>
                <a:gd name="T57" fmla="*/ 126 h 238"/>
                <a:gd name="T58" fmla="*/ 1017 w 4038"/>
                <a:gd name="T59" fmla="*/ 126 h 238"/>
                <a:gd name="T60" fmla="*/ 982 w 4038"/>
                <a:gd name="T61" fmla="*/ 126 h 238"/>
                <a:gd name="T62" fmla="*/ 948 w 4038"/>
                <a:gd name="T63" fmla="*/ 128 h 238"/>
                <a:gd name="T64" fmla="*/ 916 w 4038"/>
                <a:gd name="T65" fmla="*/ 128 h 238"/>
                <a:gd name="T66" fmla="*/ 889 w 4038"/>
                <a:gd name="T67" fmla="*/ 130 h 238"/>
                <a:gd name="T68" fmla="*/ 859 w 4038"/>
                <a:gd name="T69" fmla="*/ 130 h 238"/>
                <a:gd name="T70" fmla="*/ 834 w 4038"/>
                <a:gd name="T71" fmla="*/ 130 h 238"/>
                <a:gd name="T72" fmla="*/ 809 w 4038"/>
                <a:gd name="T73" fmla="*/ 130 h 238"/>
                <a:gd name="T74" fmla="*/ 787 w 4038"/>
                <a:gd name="T75" fmla="*/ 130 h 238"/>
                <a:gd name="T76" fmla="*/ 747 w 4038"/>
                <a:gd name="T77" fmla="*/ 132 h 238"/>
                <a:gd name="T78" fmla="*/ 714 w 4038"/>
                <a:gd name="T79" fmla="*/ 134 h 238"/>
                <a:gd name="T80" fmla="*/ 686 w 4038"/>
                <a:gd name="T81" fmla="*/ 134 h 238"/>
                <a:gd name="T82" fmla="*/ 656 w 4038"/>
                <a:gd name="T83" fmla="*/ 135 h 238"/>
                <a:gd name="T84" fmla="*/ 638 w 4038"/>
                <a:gd name="T85" fmla="*/ 135 h 238"/>
                <a:gd name="T86" fmla="*/ 0 w 4038"/>
                <a:gd name="T87" fmla="*/ 4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38" h="238">
                  <a:moveTo>
                    <a:pt x="0" y="40"/>
                  </a:moveTo>
                  <a:lnTo>
                    <a:pt x="4038" y="0"/>
                  </a:lnTo>
                  <a:lnTo>
                    <a:pt x="4038" y="200"/>
                  </a:lnTo>
                  <a:lnTo>
                    <a:pt x="2415" y="175"/>
                  </a:lnTo>
                  <a:lnTo>
                    <a:pt x="3111" y="225"/>
                  </a:lnTo>
                  <a:lnTo>
                    <a:pt x="2563" y="238"/>
                  </a:lnTo>
                  <a:lnTo>
                    <a:pt x="1798" y="238"/>
                  </a:lnTo>
                  <a:lnTo>
                    <a:pt x="1933" y="181"/>
                  </a:lnTo>
                  <a:lnTo>
                    <a:pt x="1931" y="181"/>
                  </a:lnTo>
                  <a:lnTo>
                    <a:pt x="1929" y="177"/>
                  </a:lnTo>
                  <a:lnTo>
                    <a:pt x="1925" y="175"/>
                  </a:lnTo>
                  <a:lnTo>
                    <a:pt x="1923" y="173"/>
                  </a:lnTo>
                  <a:lnTo>
                    <a:pt x="1917" y="172"/>
                  </a:lnTo>
                  <a:lnTo>
                    <a:pt x="1910" y="170"/>
                  </a:lnTo>
                  <a:lnTo>
                    <a:pt x="1900" y="168"/>
                  </a:lnTo>
                  <a:lnTo>
                    <a:pt x="1887" y="164"/>
                  </a:lnTo>
                  <a:lnTo>
                    <a:pt x="1879" y="162"/>
                  </a:lnTo>
                  <a:lnTo>
                    <a:pt x="1872" y="162"/>
                  </a:lnTo>
                  <a:lnTo>
                    <a:pt x="1864" y="160"/>
                  </a:lnTo>
                  <a:lnTo>
                    <a:pt x="1857" y="160"/>
                  </a:lnTo>
                  <a:lnTo>
                    <a:pt x="1845" y="158"/>
                  </a:lnTo>
                  <a:lnTo>
                    <a:pt x="1836" y="158"/>
                  </a:lnTo>
                  <a:lnTo>
                    <a:pt x="1822" y="156"/>
                  </a:lnTo>
                  <a:lnTo>
                    <a:pt x="1811" y="156"/>
                  </a:lnTo>
                  <a:lnTo>
                    <a:pt x="1796" y="154"/>
                  </a:lnTo>
                  <a:lnTo>
                    <a:pt x="1782" y="154"/>
                  </a:lnTo>
                  <a:lnTo>
                    <a:pt x="1773" y="154"/>
                  </a:lnTo>
                  <a:lnTo>
                    <a:pt x="1765" y="154"/>
                  </a:lnTo>
                  <a:lnTo>
                    <a:pt x="1758" y="154"/>
                  </a:lnTo>
                  <a:lnTo>
                    <a:pt x="1750" y="154"/>
                  </a:lnTo>
                  <a:lnTo>
                    <a:pt x="1741" y="153"/>
                  </a:lnTo>
                  <a:lnTo>
                    <a:pt x="1731" y="153"/>
                  </a:lnTo>
                  <a:lnTo>
                    <a:pt x="1722" y="153"/>
                  </a:lnTo>
                  <a:lnTo>
                    <a:pt x="1712" y="153"/>
                  </a:lnTo>
                  <a:lnTo>
                    <a:pt x="1703" y="151"/>
                  </a:lnTo>
                  <a:lnTo>
                    <a:pt x="1693" y="151"/>
                  </a:lnTo>
                  <a:lnTo>
                    <a:pt x="1682" y="151"/>
                  </a:lnTo>
                  <a:lnTo>
                    <a:pt x="1672" y="151"/>
                  </a:lnTo>
                  <a:lnTo>
                    <a:pt x="1659" y="149"/>
                  </a:lnTo>
                  <a:lnTo>
                    <a:pt x="1649" y="149"/>
                  </a:lnTo>
                  <a:lnTo>
                    <a:pt x="1638" y="149"/>
                  </a:lnTo>
                  <a:lnTo>
                    <a:pt x="1627" y="149"/>
                  </a:lnTo>
                  <a:lnTo>
                    <a:pt x="1615" y="147"/>
                  </a:lnTo>
                  <a:lnTo>
                    <a:pt x="1604" y="147"/>
                  </a:lnTo>
                  <a:lnTo>
                    <a:pt x="1592" y="147"/>
                  </a:lnTo>
                  <a:lnTo>
                    <a:pt x="1583" y="147"/>
                  </a:lnTo>
                  <a:lnTo>
                    <a:pt x="1570" y="145"/>
                  </a:lnTo>
                  <a:lnTo>
                    <a:pt x="1558" y="143"/>
                  </a:lnTo>
                  <a:lnTo>
                    <a:pt x="1547" y="143"/>
                  </a:lnTo>
                  <a:lnTo>
                    <a:pt x="1533" y="143"/>
                  </a:lnTo>
                  <a:lnTo>
                    <a:pt x="1520" y="143"/>
                  </a:lnTo>
                  <a:lnTo>
                    <a:pt x="1509" y="141"/>
                  </a:lnTo>
                  <a:lnTo>
                    <a:pt x="1495" y="141"/>
                  </a:lnTo>
                  <a:lnTo>
                    <a:pt x="1484" y="141"/>
                  </a:lnTo>
                  <a:lnTo>
                    <a:pt x="1471" y="139"/>
                  </a:lnTo>
                  <a:lnTo>
                    <a:pt x="1457" y="139"/>
                  </a:lnTo>
                  <a:lnTo>
                    <a:pt x="1444" y="139"/>
                  </a:lnTo>
                  <a:lnTo>
                    <a:pt x="1433" y="139"/>
                  </a:lnTo>
                  <a:lnTo>
                    <a:pt x="1419" y="137"/>
                  </a:lnTo>
                  <a:lnTo>
                    <a:pt x="1406" y="137"/>
                  </a:lnTo>
                  <a:lnTo>
                    <a:pt x="1393" y="137"/>
                  </a:lnTo>
                  <a:lnTo>
                    <a:pt x="1381" y="137"/>
                  </a:lnTo>
                  <a:lnTo>
                    <a:pt x="1366" y="135"/>
                  </a:lnTo>
                  <a:lnTo>
                    <a:pt x="1351" y="134"/>
                  </a:lnTo>
                  <a:lnTo>
                    <a:pt x="1338" y="134"/>
                  </a:lnTo>
                  <a:lnTo>
                    <a:pt x="1326" y="134"/>
                  </a:lnTo>
                  <a:lnTo>
                    <a:pt x="1311" y="132"/>
                  </a:lnTo>
                  <a:lnTo>
                    <a:pt x="1298" y="132"/>
                  </a:lnTo>
                  <a:lnTo>
                    <a:pt x="1285" y="132"/>
                  </a:lnTo>
                  <a:lnTo>
                    <a:pt x="1271" y="132"/>
                  </a:lnTo>
                  <a:lnTo>
                    <a:pt x="1258" y="130"/>
                  </a:lnTo>
                  <a:lnTo>
                    <a:pt x="1245" y="130"/>
                  </a:lnTo>
                  <a:lnTo>
                    <a:pt x="1231" y="130"/>
                  </a:lnTo>
                  <a:lnTo>
                    <a:pt x="1220" y="130"/>
                  </a:lnTo>
                  <a:lnTo>
                    <a:pt x="1205" y="128"/>
                  </a:lnTo>
                  <a:lnTo>
                    <a:pt x="1191" y="128"/>
                  </a:lnTo>
                  <a:lnTo>
                    <a:pt x="1178" y="128"/>
                  </a:lnTo>
                  <a:lnTo>
                    <a:pt x="1167" y="128"/>
                  </a:lnTo>
                  <a:lnTo>
                    <a:pt x="1153" y="126"/>
                  </a:lnTo>
                  <a:lnTo>
                    <a:pt x="1140" y="126"/>
                  </a:lnTo>
                  <a:lnTo>
                    <a:pt x="1125" y="126"/>
                  </a:lnTo>
                  <a:lnTo>
                    <a:pt x="1114" y="126"/>
                  </a:lnTo>
                  <a:lnTo>
                    <a:pt x="1102" y="126"/>
                  </a:lnTo>
                  <a:lnTo>
                    <a:pt x="1089" y="126"/>
                  </a:lnTo>
                  <a:lnTo>
                    <a:pt x="1077" y="126"/>
                  </a:lnTo>
                  <a:lnTo>
                    <a:pt x="1064" y="126"/>
                  </a:lnTo>
                  <a:lnTo>
                    <a:pt x="1053" y="126"/>
                  </a:lnTo>
                  <a:lnTo>
                    <a:pt x="1039" y="126"/>
                  </a:lnTo>
                  <a:lnTo>
                    <a:pt x="1028" y="126"/>
                  </a:lnTo>
                  <a:lnTo>
                    <a:pt x="1017" y="126"/>
                  </a:lnTo>
                  <a:lnTo>
                    <a:pt x="1003" y="126"/>
                  </a:lnTo>
                  <a:lnTo>
                    <a:pt x="992" y="126"/>
                  </a:lnTo>
                  <a:lnTo>
                    <a:pt x="982" y="126"/>
                  </a:lnTo>
                  <a:lnTo>
                    <a:pt x="971" y="128"/>
                  </a:lnTo>
                  <a:lnTo>
                    <a:pt x="960" y="128"/>
                  </a:lnTo>
                  <a:lnTo>
                    <a:pt x="948" y="128"/>
                  </a:lnTo>
                  <a:lnTo>
                    <a:pt x="937" y="128"/>
                  </a:lnTo>
                  <a:lnTo>
                    <a:pt x="927" y="128"/>
                  </a:lnTo>
                  <a:lnTo>
                    <a:pt x="916" y="128"/>
                  </a:lnTo>
                  <a:lnTo>
                    <a:pt x="906" y="128"/>
                  </a:lnTo>
                  <a:lnTo>
                    <a:pt x="897" y="128"/>
                  </a:lnTo>
                  <a:lnTo>
                    <a:pt x="889" y="130"/>
                  </a:lnTo>
                  <a:lnTo>
                    <a:pt x="878" y="130"/>
                  </a:lnTo>
                  <a:lnTo>
                    <a:pt x="868" y="130"/>
                  </a:lnTo>
                  <a:lnTo>
                    <a:pt x="859" y="130"/>
                  </a:lnTo>
                  <a:lnTo>
                    <a:pt x="851" y="130"/>
                  </a:lnTo>
                  <a:lnTo>
                    <a:pt x="842" y="130"/>
                  </a:lnTo>
                  <a:lnTo>
                    <a:pt x="834" y="130"/>
                  </a:lnTo>
                  <a:lnTo>
                    <a:pt x="827" y="130"/>
                  </a:lnTo>
                  <a:lnTo>
                    <a:pt x="817" y="130"/>
                  </a:lnTo>
                  <a:lnTo>
                    <a:pt x="809" y="130"/>
                  </a:lnTo>
                  <a:lnTo>
                    <a:pt x="802" y="130"/>
                  </a:lnTo>
                  <a:lnTo>
                    <a:pt x="794" y="130"/>
                  </a:lnTo>
                  <a:lnTo>
                    <a:pt x="787" y="130"/>
                  </a:lnTo>
                  <a:lnTo>
                    <a:pt x="771" y="130"/>
                  </a:lnTo>
                  <a:lnTo>
                    <a:pt x="760" y="132"/>
                  </a:lnTo>
                  <a:lnTo>
                    <a:pt x="747" y="132"/>
                  </a:lnTo>
                  <a:lnTo>
                    <a:pt x="735" y="134"/>
                  </a:lnTo>
                  <a:lnTo>
                    <a:pt x="724" y="134"/>
                  </a:lnTo>
                  <a:lnTo>
                    <a:pt x="714" y="134"/>
                  </a:lnTo>
                  <a:lnTo>
                    <a:pt x="703" y="134"/>
                  </a:lnTo>
                  <a:lnTo>
                    <a:pt x="694" y="134"/>
                  </a:lnTo>
                  <a:lnTo>
                    <a:pt x="686" y="134"/>
                  </a:lnTo>
                  <a:lnTo>
                    <a:pt x="680" y="134"/>
                  </a:lnTo>
                  <a:lnTo>
                    <a:pt x="665" y="134"/>
                  </a:lnTo>
                  <a:lnTo>
                    <a:pt x="656" y="135"/>
                  </a:lnTo>
                  <a:lnTo>
                    <a:pt x="646" y="135"/>
                  </a:lnTo>
                  <a:lnTo>
                    <a:pt x="642" y="135"/>
                  </a:lnTo>
                  <a:lnTo>
                    <a:pt x="638" y="135"/>
                  </a:lnTo>
                  <a:lnTo>
                    <a:pt x="638" y="137"/>
                  </a:lnTo>
                  <a:lnTo>
                    <a:pt x="0" y="13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DB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504" y="1754"/>
              <a:ext cx="2019" cy="339"/>
            </a:xfrm>
            <a:custGeom>
              <a:avLst/>
              <a:gdLst>
                <a:gd name="T0" fmla="*/ 0 w 4038"/>
                <a:gd name="T1" fmla="*/ 0 h 679"/>
                <a:gd name="T2" fmla="*/ 4038 w 4038"/>
                <a:gd name="T3" fmla="*/ 0 h 679"/>
                <a:gd name="T4" fmla="*/ 4038 w 4038"/>
                <a:gd name="T5" fmla="*/ 536 h 679"/>
                <a:gd name="T6" fmla="*/ 2090 w 4038"/>
                <a:gd name="T7" fmla="*/ 679 h 679"/>
                <a:gd name="T8" fmla="*/ 0 w 4038"/>
                <a:gd name="T9" fmla="*/ 679 h 679"/>
                <a:gd name="T10" fmla="*/ 0 w 4038"/>
                <a:gd name="T11" fmla="*/ 0 h 679"/>
                <a:gd name="T12" fmla="*/ 0 w 4038"/>
                <a:gd name="T13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8" h="679">
                  <a:moveTo>
                    <a:pt x="0" y="0"/>
                  </a:moveTo>
                  <a:lnTo>
                    <a:pt x="4038" y="0"/>
                  </a:lnTo>
                  <a:lnTo>
                    <a:pt x="4038" y="536"/>
                  </a:lnTo>
                  <a:lnTo>
                    <a:pt x="2090" y="679"/>
                  </a:lnTo>
                  <a:lnTo>
                    <a:pt x="0" y="6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04" y="1845"/>
              <a:ext cx="2019" cy="299"/>
            </a:xfrm>
            <a:custGeom>
              <a:avLst/>
              <a:gdLst>
                <a:gd name="T0" fmla="*/ 0 w 4038"/>
                <a:gd name="T1" fmla="*/ 114 h 597"/>
                <a:gd name="T2" fmla="*/ 475 w 4038"/>
                <a:gd name="T3" fmla="*/ 0 h 597"/>
                <a:gd name="T4" fmla="*/ 600 w 4038"/>
                <a:gd name="T5" fmla="*/ 0 h 597"/>
                <a:gd name="T6" fmla="*/ 857 w 4038"/>
                <a:gd name="T7" fmla="*/ 85 h 597"/>
                <a:gd name="T8" fmla="*/ 1248 w 4038"/>
                <a:gd name="T9" fmla="*/ 249 h 597"/>
                <a:gd name="T10" fmla="*/ 1516 w 4038"/>
                <a:gd name="T11" fmla="*/ 228 h 597"/>
                <a:gd name="T12" fmla="*/ 2003 w 4038"/>
                <a:gd name="T13" fmla="*/ 142 h 597"/>
                <a:gd name="T14" fmla="*/ 2223 w 4038"/>
                <a:gd name="T15" fmla="*/ 133 h 597"/>
                <a:gd name="T16" fmla="*/ 2394 w 4038"/>
                <a:gd name="T17" fmla="*/ 209 h 597"/>
                <a:gd name="T18" fmla="*/ 3027 w 4038"/>
                <a:gd name="T19" fmla="*/ 370 h 597"/>
                <a:gd name="T20" fmla="*/ 3265 w 4038"/>
                <a:gd name="T21" fmla="*/ 304 h 597"/>
                <a:gd name="T22" fmla="*/ 3552 w 4038"/>
                <a:gd name="T23" fmla="*/ 199 h 597"/>
                <a:gd name="T24" fmla="*/ 3800 w 4038"/>
                <a:gd name="T25" fmla="*/ 66 h 597"/>
                <a:gd name="T26" fmla="*/ 3933 w 4038"/>
                <a:gd name="T27" fmla="*/ 38 h 597"/>
                <a:gd name="T28" fmla="*/ 4038 w 4038"/>
                <a:gd name="T29" fmla="*/ 133 h 597"/>
                <a:gd name="T30" fmla="*/ 4038 w 4038"/>
                <a:gd name="T31" fmla="*/ 597 h 597"/>
                <a:gd name="T32" fmla="*/ 0 w 4038"/>
                <a:gd name="T33" fmla="*/ 576 h 597"/>
                <a:gd name="T34" fmla="*/ 0 w 4038"/>
                <a:gd name="T35" fmla="*/ 114 h 597"/>
                <a:gd name="T36" fmla="*/ 0 w 4038"/>
                <a:gd name="T37" fmla="*/ 114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8" h="597">
                  <a:moveTo>
                    <a:pt x="0" y="114"/>
                  </a:moveTo>
                  <a:lnTo>
                    <a:pt x="475" y="0"/>
                  </a:lnTo>
                  <a:lnTo>
                    <a:pt x="600" y="0"/>
                  </a:lnTo>
                  <a:lnTo>
                    <a:pt x="857" y="85"/>
                  </a:lnTo>
                  <a:lnTo>
                    <a:pt x="1248" y="249"/>
                  </a:lnTo>
                  <a:lnTo>
                    <a:pt x="1516" y="228"/>
                  </a:lnTo>
                  <a:lnTo>
                    <a:pt x="2003" y="142"/>
                  </a:lnTo>
                  <a:lnTo>
                    <a:pt x="2223" y="133"/>
                  </a:lnTo>
                  <a:lnTo>
                    <a:pt x="2394" y="209"/>
                  </a:lnTo>
                  <a:lnTo>
                    <a:pt x="3027" y="370"/>
                  </a:lnTo>
                  <a:lnTo>
                    <a:pt x="3265" y="304"/>
                  </a:lnTo>
                  <a:lnTo>
                    <a:pt x="3552" y="199"/>
                  </a:lnTo>
                  <a:lnTo>
                    <a:pt x="3800" y="66"/>
                  </a:lnTo>
                  <a:lnTo>
                    <a:pt x="3933" y="38"/>
                  </a:lnTo>
                  <a:lnTo>
                    <a:pt x="4038" y="133"/>
                  </a:lnTo>
                  <a:lnTo>
                    <a:pt x="4038" y="597"/>
                  </a:lnTo>
                  <a:lnTo>
                    <a:pt x="0" y="576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710" y="1858"/>
              <a:ext cx="458" cy="190"/>
            </a:xfrm>
            <a:custGeom>
              <a:avLst/>
              <a:gdLst>
                <a:gd name="T0" fmla="*/ 0 w 916"/>
                <a:gd name="T1" fmla="*/ 152 h 381"/>
                <a:gd name="T2" fmla="*/ 101 w 916"/>
                <a:gd name="T3" fmla="*/ 76 h 381"/>
                <a:gd name="T4" fmla="*/ 287 w 916"/>
                <a:gd name="T5" fmla="*/ 86 h 381"/>
                <a:gd name="T6" fmla="*/ 458 w 916"/>
                <a:gd name="T7" fmla="*/ 143 h 381"/>
                <a:gd name="T8" fmla="*/ 253 w 916"/>
                <a:gd name="T9" fmla="*/ 0 h 381"/>
                <a:gd name="T10" fmla="*/ 513 w 916"/>
                <a:gd name="T11" fmla="*/ 90 h 381"/>
                <a:gd name="T12" fmla="*/ 684 w 916"/>
                <a:gd name="T13" fmla="*/ 133 h 381"/>
                <a:gd name="T14" fmla="*/ 827 w 916"/>
                <a:gd name="T15" fmla="*/ 225 h 381"/>
                <a:gd name="T16" fmla="*/ 637 w 916"/>
                <a:gd name="T17" fmla="*/ 247 h 381"/>
                <a:gd name="T18" fmla="*/ 916 w 916"/>
                <a:gd name="T19" fmla="*/ 381 h 381"/>
                <a:gd name="T20" fmla="*/ 538 w 916"/>
                <a:gd name="T21" fmla="*/ 276 h 381"/>
                <a:gd name="T22" fmla="*/ 344 w 916"/>
                <a:gd name="T23" fmla="*/ 166 h 381"/>
                <a:gd name="T24" fmla="*/ 145 w 916"/>
                <a:gd name="T25" fmla="*/ 190 h 381"/>
                <a:gd name="T26" fmla="*/ 0 w 916"/>
                <a:gd name="T27" fmla="*/ 152 h 381"/>
                <a:gd name="T28" fmla="*/ 0 w 916"/>
                <a:gd name="T29" fmla="*/ 1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6" h="381">
                  <a:moveTo>
                    <a:pt x="0" y="152"/>
                  </a:moveTo>
                  <a:lnTo>
                    <a:pt x="101" y="76"/>
                  </a:lnTo>
                  <a:lnTo>
                    <a:pt x="287" y="86"/>
                  </a:lnTo>
                  <a:lnTo>
                    <a:pt x="458" y="143"/>
                  </a:lnTo>
                  <a:lnTo>
                    <a:pt x="253" y="0"/>
                  </a:lnTo>
                  <a:lnTo>
                    <a:pt x="513" y="90"/>
                  </a:lnTo>
                  <a:lnTo>
                    <a:pt x="684" y="133"/>
                  </a:lnTo>
                  <a:lnTo>
                    <a:pt x="827" y="225"/>
                  </a:lnTo>
                  <a:lnTo>
                    <a:pt x="637" y="247"/>
                  </a:lnTo>
                  <a:lnTo>
                    <a:pt x="916" y="381"/>
                  </a:lnTo>
                  <a:lnTo>
                    <a:pt x="538" y="276"/>
                  </a:lnTo>
                  <a:lnTo>
                    <a:pt x="344" y="166"/>
                  </a:lnTo>
                  <a:lnTo>
                    <a:pt x="145" y="190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9E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1262" y="1968"/>
              <a:ext cx="719" cy="177"/>
            </a:xfrm>
            <a:custGeom>
              <a:avLst/>
              <a:gdLst>
                <a:gd name="T0" fmla="*/ 173 w 1439"/>
                <a:gd name="T1" fmla="*/ 36 h 353"/>
                <a:gd name="T2" fmla="*/ 344 w 1439"/>
                <a:gd name="T3" fmla="*/ 7 h 353"/>
                <a:gd name="T4" fmla="*/ 580 w 1439"/>
                <a:gd name="T5" fmla="*/ 38 h 353"/>
                <a:gd name="T6" fmla="*/ 291 w 1439"/>
                <a:gd name="T7" fmla="*/ 74 h 353"/>
                <a:gd name="T8" fmla="*/ 798 w 1439"/>
                <a:gd name="T9" fmla="*/ 108 h 353"/>
                <a:gd name="T10" fmla="*/ 631 w 1439"/>
                <a:gd name="T11" fmla="*/ 38 h 353"/>
                <a:gd name="T12" fmla="*/ 932 w 1439"/>
                <a:gd name="T13" fmla="*/ 101 h 353"/>
                <a:gd name="T14" fmla="*/ 1142 w 1439"/>
                <a:gd name="T15" fmla="*/ 180 h 353"/>
                <a:gd name="T16" fmla="*/ 1439 w 1439"/>
                <a:gd name="T17" fmla="*/ 188 h 353"/>
                <a:gd name="T18" fmla="*/ 1403 w 1439"/>
                <a:gd name="T19" fmla="*/ 353 h 353"/>
                <a:gd name="T20" fmla="*/ 918 w 1439"/>
                <a:gd name="T21" fmla="*/ 342 h 353"/>
                <a:gd name="T22" fmla="*/ 479 w 1439"/>
                <a:gd name="T23" fmla="*/ 237 h 353"/>
                <a:gd name="T24" fmla="*/ 705 w 1439"/>
                <a:gd name="T25" fmla="*/ 129 h 353"/>
                <a:gd name="T26" fmla="*/ 337 w 1439"/>
                <a:gd name="T27" fmla="*/ 188 h 353"/>
                <a:gd name="T28" fmla="*/ 82 w 1439"/>
                <a:gd name="T29" fmla="*/ 74 h 353"/>
                <a:gd name="T30" fmla="*/ 0 w 1439"/>
                <a:gd name="T31" fmla="*/ 0 h 353"/>
                <a:gd name="T32" fmla="*/ 173 w 1439"/>
                <a:gd name="T33" fmla="*/ 36 h 353"/>
                <a:gd name="T34" fmla="*/ 173 w 1439"/>
                <a:gd name="T35" fmla="*/ 3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9" h="353">
                  <a:moveTo>
                    <a:pt x="173" y="36"/>
                  </a:moveTo>
                  <a:lnTo>
                    <a:pt x="344" y="7"/>
                  </a:lnTo>
                  <a:lnTo>
                    <a:pt x="580" y="38"/>
                  </a:lnTo>
                  <a:lnTo>
                    <a:pt x="291" y="74"/>
                  </a:lnTo>
                  <a:lnTo>
                    <a:pt x="798" y="108"/>
                  </a:lnTo>
                  <a:lnTo>
                    <a:pt x="631" y="38"/>
                  </a:lnTo>
                  <a:lnTo>
                    <a:pt x="932" y="101"/>
                  </a:lnTo>
                  <a:lnTo>
                    <a:pt x="1142" y="180"/>
                  </a:lnTo>
                  <a:lnTo>
                    <a:pt x="1439" y="188"/>
                  </a:lnTo>
                  <a:lnTo>
                    <a:pt x="1403" y="353"/>
                  </a:lnTo>
                  <a:lnTo>
                    <a:pt x="918" y="342"/>
                  </a:lnTo>
                  <a:lnTo>
                    <a:pt x="479" y="237"/>
                  </a:lnTo>
                  <a:lnTo>
                    <a:pt x="705" y="129"/>
                  </a:lnTo>
                  <a:lnTo>
                    <a:pt x="337" y="188"/>
                  </a:lnTo>
                  <a:lnTo>
                    <a:pt x="82" y="74"/>
                  </a:lnTo>
                  <a:lnTo>
                    <a:pt x="0" y="0"/>
                  </a:lnTo>
                  <a:lnTo>
                    <a:pt x="173" y="36"/>
                  </a:lnTo>
                  <a:lnTo>
                    <a:pt x="173" y="36"/>
                  </a:lnTo>
                  <a:close/>
                </a:path>
              </a:pathLst>
            </a:custGeom>
            <a:solidFill>
              <a:srgbClr val="9E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576" y="2028"/>
              <a:ext cx="923" cy="107"/>
            </a:xfrm>
            <a:custGeom>
              <a:avLst/>
              <a:gdLst>
                <a:gd name="T0" fmla="*/ 1247 w 1846"/>
                <a:gd name="T1" fmla="*/ 79 h 214"/>
                <a:gd name="T2" fmla="*/ 1490 w 1846"/>
                <a:gd name="T3" fmla="*/ 104 h 214"/>
                <a:gd name="T4" fmla="*/ 1452 w 1846"/>
                <a:gd name="T5" fmla="*/ 72 h 214"/>
                <a:gd name="T6" fmla="*/ 1530 w 1846"/>
                <a:gd name="T7" fmla="*/ 72 h 214"/>
                <a:gd name="T8" fmla="*/ 1591 w 1846"/>
                <a:gd name="T9" fmla="*/ 119 h 214"/>
                <a:gd name="T10" fmla="*/ 1684 w 1846"/>
                <a:gd name="T11" fmla="*/ 148 h 214"/>
                <a:gd name="T12" fmla="*/ 1846 w 1846"/>
                <a:gd name="T13" fmla="*/ 214 h 214"/>
                <a:gd name="T14" fmla="*/ 1530 w 1846"/>
                <a:gd name="T15" fmla="*/ 211 h 214"/>
                <a:gd name="T16" fmla="*/ 1000 w 1846"/>
                <a:gd name="T17" fmla="*/ 211 h 214"/>
                <a:gd name="T18" fmla="*/ 390 w 1846"/>
                <a:gd name="T19" fmla="*/ 205 h 214"/>
                <a:gd name="T20" fmla="*/ 255 w 1846"/>
                <a:gd name="T21" fmla="*/ 104 h 214"/>
                <a:gd name="T22" fmla="*/ 0 w 1846"/>
                <a:gd name="T23" fmla="*/ 17 h 214"/>
                <a:gd name="T24" fmla="*/ 168 w 1846"/>
                <a:gd name="T25" fmla="*/ 17 h 214"/>
                <a:gd name="T26" fmla="*/ 255 w 1846"/>
                <a:gd name="T27" fmla="*/ 17 h 214"/>
                <a:gd name="T28" fmla="*/ 565 w 1846"/>
                <a:gd name="T29" fmla="*/ 135 h 214"/>
                <a:gd name="T30" fmla="*/ 755 w 1846"/>
                <a:gd name="T31" fmla="*/ 167 h 214"/>
                <a:gd name="T32" fmla="*/ 660 w 1846"/>
                <a:gd name="T33" fmla="*/ 104 h 214"/>
                <a:gd name="T34" fmla="*/ 479 w 1846"/>
                <a:gd name="T35" fmla="*/ 0 h 214"/>
                <a:gd name="T36" fmla="*/ 772 w 1846"/>
                <a:gd name="T37" fmla="*/ 68 h 214"/>
                <a:gd name="T38" fmla="*/ 1205 w 1846"/>
                <a:gd name="T39" fmla="*/ 125 h 214"/>
                <a:gd name="T40" fmla="*/ 1146 w 1846"/>
                <a:gd name="T41" fmla="*/ 47 h 214"/>
                <a:gd name="T42" fmla="*/ 1213 w 1846"/>
                <a:gd name="T43" fmla="*/ 47 h 214"/>
                <a:gd name="T44" fmla="*/ 1247 w 1846"/>
                <a:gd name="T45" fmla="*/ 79 h 214"/>
                <a:gd name="T46" fmla="*/ 1247 w 1846"/>
                <a:gd name="T47" fmla="*/ 7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46" h="214">
                  <a:moveTo>
                    <a:pt x="1247" y="79"/>
                  </a:moveTo>
                  <a:lnTo>
                    <a:pt x="1490" y="104"/>
                  </a:lnTo>
                  <a:lnTo>
                    <a:pt x="1452" y="72"/>
                  </a:lnTo>
                  <a:lnTo>
                    <a:pt x="1530" y="72"/>
                  </a:lnTo>
                  <a:lnTo>
                    <a:pt x="1591" y="119"/>
                  </a:lnTo>
                  <a:lnTo>
                    <a:pt x="1684" y="148"/>
                  </a:lnTo>
                  <a:lnTo>
                    <a:pt x="1846" y="214"/>
                  </a:lnTo>
                  <a:lnTo>
                    <a:pt x="1530" y="211"/>
                  </a:lnTo>
                  <a:lnTo>
                    <a:pt x="1000" y="211"/>
                  </a:lnTo>
                  <a:lnTo>
                    <a:pt x="390" y="205"/>
                  </a:lnTo>
                  <a:lnTo>
                    <a:pt x="255" y="104"/>
                  </a:lnTo>
                  <a:lnTo>
                    <a:pt x="0" y="17"/>
                  </a:lnTo>
                  <a:lnTo>
                    <a:pt x="168" y="17"/>
                  </a:lnTo>
                  <a:lnTo>
                    <a:pt x="255" y="17"/>
                  </a:lnTo>
                  <a:lnTo>
                    <a:pt x="565" y="135"/>
                  </a:lnTo>
                  <a:lnTo>
                    <a:pt x="755" y="167"/>
                  </a:lnTo>
                  <a:lnTo>
                    <a:pt x="660" y="104"/>
                  </a:lnTo>
                  <a:lnTo>
                    <a:pt x="479" y="0"/>
                  </a:lnTo>
                  <a:lnTo>
                    <a:pt x="772" y="68"/>
                  </a:lnTo>
                  <a:lnTo>
                    <a:pt x="1205" y="125"/>
                  </a:lnTo>
                  <a:lnTo>
                    <a:pt x="1146" y="47"/>
                  </a:lnTo>
                  <a:lnTo>
                    <a:pt x="1213" y="47"/>
                  </a:lnTo>
                  <a:lnTo>
                    <a:pt x="1247" y="79"/>
                  </a:lnTo>
                  <a:lnTo>
                    <a:pt x="1247" y="79"/>
                  </a:lnTo>
                  <a:close/>
                </a:path>
              </a:pathLst>
            </a:custGeom>
            <a:solidFill>
              <a:srgbClr val="9E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2018" y="2024"/>
              <a:ext cx="505" cy="122"/>
            </a:xfrm>
            <a:custGeom>
              <a:avLst/>
              <a:gdLst>
                <a:gd name="T0" fmla="*/ 0 w 1011"/>
                <a:gd name="T1" fmla="*/ 6 h 243"/>
                <a:gd name="T2" fmla="*/ 108 w 1011"/>
                <a:gd name="T3" fmla="*/ 0 h 243"/>
                <a:gd name="T4" fmla="*/ 186 w 1011"/>
                <a:gd name="T5" fmla="*/ 34 h 243"/>
                <a:gd name="T6" fmla="*/ 357 w 1011"/>
                <a:gd name="T7" fmla="*/ 48 h 243"/>
                <a:gd name="T8" fmla="*/ 663 w 1011"/>
                <a:gd name="T9" fmla="*/ 177 h 243"/>
                <a:gd name="T10" fmla="*/ 500 w 1011"/>
                <a:gd name="T11" fmla="*/ 55 h 243"/>
                <a:gd name="T12" fmla="*/ 669 w 1011"/>
                <a:gd name="T13" fmla="*/ 48 h 243"/>
                <a:gd name="T14" fmla="*/ 874 w 1011"/>
                <a:gd name="T15" fmla="*/ 156 h 243"/>
                <a:gd name="T16" fmla="*/ 920 w 1011"/>
                <a:gd name="T17" fmla="*/ 110 h 243"/>
                <a:gd name="T18" fmla="*/ 1011 w 1011"/>
                <a:gd name="T19" fmla="*/ 156 h 243"/>
                <a:gd name="T20" fmla="*/ 1011 w 1011"/>
                <a:gd name="T21" fmla="*/ 243 h 243"/>
                <a:gd name="T22" fmla="*/ 616 w 1011"/>
                <a:gd name="T23" fmla="*/ 240 h 243"/>
                <a:gd name="T24" fmla="*/ 304 w 1011"/>
                <a:gd name="T25" fmla="*/ 211 h 243"/>
                <a:gd name="T26" fmla="*/ 42 w 1011"/>
                <a:gd name="T27" fmla="*/ 101 h 243"/>
                <a:gd name="T28" fmla="*/ 86 w 1011"/>
                <a:gd name="T29" fmla="*/ 72 h 243"/>
                <a:gd name="T30" fmla="*/ 0 w 1011"/>
                <a:gd name="T31" fmla="*/ 6 h 243"/>
                <a:gd name="T32" fmla="*/ 0 w 1011"/>
                <a:gd name="T33" fmla="*/ 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1" h="243">
                  <a:moveTo>
                    <a:pt x="0" y="6"/>
                  </a:moveTo>
                  <a:lnTo>
                    <a:pt x="108" y="0"/>
                  </a:lnTo>
                  <a:lnTo>
                    <a:pt x="186" y="34"/>
                  </a:lnTo>
                  <a:lnTo>
                    <a:pt x="357" y="48"/>
                  </a:lnTo>
                  <a:lnTo>
                    <a:pt x="663" y="177"/>
                  </a:lnTo>
                  <a:lnTo>
                    <a:pt x="500" y="55"/>
                  </a:lnTo>
                  <a:lnTo>
                    <a:pt x="669" y="48"/>
                  </a:lnTo>
                  <a:lnTo>
                    <a:pt x="874" y="156"/>
                  </a:lnTo>
                  <a:lnTo>
                    <a:pt x="920" y="110"/>
                  </a:lnTo>
                  <a:lnTo>
                    <a:pt x="1011" y="156"/>
                  </a:lnTo>
                  <a:lnTo>
                    <a:pt x="1011" y="243"/>
                  </a:lnTo>
                  <a:lnTo>
                    <a:pt x="616" y="240"/>
                  </a:lnTo>
                  <a:lnTo>
                    <a:pt x="304" y="211"/>
                  </a:lnTo>
                  <a:lnTo>
                    <a:pt x="42" y="101"/>
                  </a:lnTo>
                  <a:lnTo>
                    <a:pt x="86" y="7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E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504" y="2194"/>
              <a:ext cx="1719" cy="246"/>
            </a:xfrm>
            <a:custGeom>
              <a:avLst/>
              <a:gdLst>
                <a:gd name="T0" fmla="*/ 78 w 3438"/>
                <a:gd name="T1" fmla="*/ 0 h 493"/>
                <a:gd name="T2" fmla="*/ 257 w 3438"/>
                <a:gd name="T3" fmla="*/ 2 h 493"/>
                <a:gd name="T4" fmla="*/ 498 w 3438"/>
                <a:gd name="T5" fmla="*/ 4 h 493"/>
                <a:gd name="T6" fmla="*/ 773 w 3438"/>
                <a:gd name="T7" fmla="*/ 10 h 493"/>
                <a:gd name="T8" fmla="*/ 1051 w 3438"/>
                <a:gd name="T9" fmla="*/ 16 h 493"/>
                <a:gd name="T10" fmla="*/ 1302 w 3438"/>
                <a:gd name="T11" fmla="*/ 21 h 493"/>
                <a:gd name="T12" fmla="*/ 1499 w 3438"/>
                <a:gd name="T13" fmla="*/ 31 h 493"/>
                <a:gd name="T14" fmla="*/ 1609 w 3438"/>
                <a:gd name="T15" fmla="*/ 40 h 493"/>
                <a:gd name="T16" fmla="*/ 1598 w 3438"/>
                <a:gd name="T17" fmla="*/ 55 h 493"/>
                <a:gd name="T18" fmla="*/ 1503 w 3438"/>
                <a:gd name="T19" fmla="*/ 67 h 493"/>
                <a:gd name="T20" fmla="*/ 1370 w 3438"/>
                <a:gd name="T21" fmla="*/ 78 h 493"/>
                <a:gd name="T22" fmla="*/ 1218 w 3438"/>
                <a:gd name="T23" fmla="*/ 88 h 493"/>
                <a:gd name="T24" fmla="*/ 1076 w 3438"/>
                <a:gd name="T25" fmla="*/ 97 h 493"/>
                <a:gd name="T26" fmla="*/ 962 w 3438"/>
                <a:gd name="T27" fmla="*/ 103 h 493"/>
                <a:gd name="T28" fmla="*/ 905 w 3438"/>
                <a:gd name="T29" fmla="*/ 107 h 493"/>
                <a:gd name="T30" fmla="*/ 954 w 3438"/>
                <a:gd name="T31" fmla="*/ 111 h 493"/>
                <a:gd name="T32" fmla="*/ 1019 w 3438"/>
                <a:gd name="T33" fmla="*/ 116 h 493"/>
                <a:gd name="T34" fmla="*/ 1121 w 3438"/>
                <a:gd name="T35" fmla="*/ 126 h 493"/>
                <a:gd name="T36" fmla="*/ 1267 w 3438"/>
                <a:gd name="T37" fmla="*/ 137 h 493"/>
                <a:gd name="T38" fmla="*/ 1469 w 3438"/>
                <a:gd name="T39" fmla="*/ 154 h 493"/>
                <a:gd name="T40" fmla="*/ 1725 w 3438"/>
                <a:gd name="T41" fmla="*/ 173 h 493"/>
                <a:gd name="T42" fmla="*/ 2024 w 3438"/>
                <a:gd name="T43" fmla="*/ 198 h 493"/>
                <a:gd name="T44" fmla="*/ 2341 w 3438"/>
                <a:gd name="T45" fmla="*/ 223 h 493"/>
                <a:gd name="T46" fmla="*/ 2651 w 3438"/>
                <a:gd name="T47" fmla="*/ 249 h 493"/>
                <a:gd name="T48" fmla="*/ 2930 w 3438"/>
                <a:gd name="T49" fmla="*/ 270 h 493"/>
                <a:gd name="T50" fmla="*/ 3160 w 3438"/>
                <a:gd name="T51" fmla="*/ 289 h 493"/>
                <a:gd name="T52" fmla="*/ 3314 w 3438"/>
                <a:gd name="T53" fmla="*/ 301 h 493"/>
                <a:gd name="T54" fmla="*/ 3434 w 3438"/>
                <a:gd name="T55" fmla="*/ 478 h 493"/>
                <a:gd name="T56" fmla="*/ 3354 w 3438"/>
                <a:gd name="T57" fmla="*/ 479 h 493"/>
                <a:gd name="T58" fmla="*/ 3232 w 3438"/>
                <a:gd name="T59" fmla="*/ 483 h 493"/>
                <a:gd name="T60" fmla="*/ 3071 w 3438"/>
                <a:gd name="T61" fmla="*/ 487 h 493"/>
                <a:gd name="T62" fmla="*/ 2867 w 3438"/>
                <a:gd name="T63" fmla="*/ 491 h 493"/>
                <a:gd name="T64" fmla="*/ 2636 w 3438"/>
                <a:gd name="T65" fmla="*/ 493 h 493"/>
                <a:gd name="T66" fmla="*/ 2387 w 3438"/>
                <a:gd name="T67" fmla="*/ 487 h 493"/>
                <a:gd name="T68" fmla="*/ 2123 w 3438"/>
                <a:gd name="T69" fmla="*/ 481 h 493"/>
                <a:gd name="T70" fmla="*/ 1853 w 3438"/>
                <a:gd name="T71" fmla="*/ 468 h 493"/>
                <a:gd name="T72" fmla="*/ 1585 w 3438"/>
                <a:gd name="T73" fmla="*/ 449 h 493"/>
                <a:gd name="T74" fmla="*/ 1328 w 3438"/>
                <a:gd name="T75" fmla="*/ 430 h 493"/>
                <a:gd name="T76" fmla="*/ 1093 w 3438"/>
                <a:gd name="T77" fmla="*/ 405 h 493"/>
                <a:gd name="T78" fmla="*/ 884 w 3438"/>
                <a:gd name="T79" fmla="*/ 383 h 493"/>
                <a:gd name="T80" fmla="*/ 709 w 3438"/>
                <a:gd name="T81" fmla="*/ 360 h 493"/>
                <a:gd name="T82" fmla="*/ 581 w 3438"/>
                <a:gd name="T83" fmla="*/ 337 h 493"/>
                <a:gd name="T84" fmla="*/ 502 w 3438"/>
                <a:gd name="T85" fmla="*/ 320 h 493"/>
                <a:gd name="T86" fmla="*/ 540 w 3438"/>
                <a:gd name="T87" fmla="*/ 297 h 493"/>
                <a:gd name="T88" fmla="*/ 619 w 3438"/>
                <a:gd name="T89" fmla="*/ 293 h 493"/>
                <a:gd name="T90" fmla="*/ 716 w 3438"/>
                <a:gd name="T91" fmla="*/ 293 h 493"/>
                <a:gd name="T92" fmla="*/ 813 w 3438"/>
                <a:gd name="T93" fmla="*/ 291 h 493"/>
                <a:gd name="T94" fmla="*/ 893 w 3438"/>
                <a:gd name="T95" fmla="*/ 289 h 493"/>
                <a:gd name="T96" fmla="*/ 941 w 3438"/>
                <a:gd name="T97" fmla="*/ 280 h 493"/>
                <a:gd name="T98" fmla="*/ 870 w 3438"/>
                <a:gd name="T99" fmla="*/ 267 h 493"/>
                <a:gd name="T100" fmla="*/ 754 w 3438"/>
                <a:gd name="T101" fmla="*/ 251 h 493"/>
                <a:gd name="T102" fmla="*/ 602 w 3438"/>
                <a:gd name="T103" fmla="*/ 234 h 493"/>
                <a:gd name="T104" fmla="*/ 439 w 3438"/>
                <a:gd name="T105" fmla="*/ 217 h 493"/>
                <a:gd name="T106" fmla="*/ 274 w 3438"/>
                <a:gd name="T107" fmla="*/ 200 h 493"/>
                <a:gd name="T108" fmla="*/ 133 w 3438"/>
                <a:gd name="T109" fmla="*/ 187 h 493"/>
                <a:gd name="T110" fmla="*/ 32 w 3438"/>
                <a:gd name="T111" fmla="*/ 177 h 493"/>
                <a:gd name="T112" fmla="*/ 0 w 3438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38" h="493">
                  <a:moveTo>
                    <a:pt x="0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79" y="0"/>
                  </a:lnTo>
                  <a:lnTo>
                    <a:pt x="205" y="2"/>
                  </a:lnTo>
                  <a:lnTo>
                    <a:pt x="230" y="2"/>
                  </a:lnTo>
                  <a:lnTo>
                    <a:pt x="257" y="2"/>
                  </a:lnTo>
                  <a:lnTo>
                    <a:pt x="283" y="2"/>
                  </a:lnTo>
                  <a:lnTo>
                    <a:pt x="312" y="2"/>
                  </a:lnTo>
                  <a:lnTo>
                    <a:pt x="340" y="2"/>
                  </a:lnTo>
                  <a:lnTo>
                    <a:pt x="371" y="2"/>
                  </a:lnTo>
                  <a:lnTo>
                    <a:pt x="401" y="2"/>
                  </a:lnTo>
                  <a:lnTo>
                    <a:pt x="433" y="4"/>
                  </a:lnTo>
                  <a:lnTo>
                    <a:pt x="466" y="4"/>
                  </a:lnTo>
                  <a:lnTo>
                    <a:pt x="498" y="4"/>
                  </a:lnTo>
                  <a:lnTo>
                    <a:pt x="530" y="4"/>
                  </a:lnTo>
                  <a:lnTo>
                    <a:pt x="564" y="6"/>
                  </a:lnTo>
                  <a:lnTo>
                    <a:pt x="599" y="6"/>
                  </a:lnTo>
                  <a:lnTo>
                    <a:pt x="633" y="6"/>
                  </a:lnTo>
                  <a:lnTo>
                    <a:pt x="667" y="8"/>
                  </a:lnTo>
                  <a:lnTo>
                    <a:pt x="703" y="10"/>
                  </a:lnTo>
                  <a:lnTo>
                    <a:pt x="737" y="10"/>
                  </a:lnTo>
                  <a:lnTo>
                    <a:pt x="773" y="10"/>
                  </a:lnTo>
                  <a:lnTo>
                    <a:pt x="808" y="10"/>
                  </a:lnTo>
                  <a:lnTo>
                    <a:pt x="844" y="12"/>
                  </a:lnTo>
                  <a:lnTo>
                    <a:pt x="878" y="12"/>
                  </a:lnTo>
                  <a:lnTo>
                    <a:pt x="912" y="12"/>
                  </a:lnTo>
                  <a:lnTo>
                    <a:pt x="948" y="12"/>
                  </a:lnTo>
                  <a:lnTo>
                    <a:pt x="982" y="14"/>
                  </a:lnTo>
                  <a:lnTo>
                    <a:pt x="1017" y="14"/>
                  </a:lnTo>
                  <a:lnTo>
                    <a:pt x="1051" y="16"/>
                  </a:lnTo>
                  <a:lnTo>
                    <a:pt x="1083" y="16"/>
                  </a:lnTo>
                  <a:lnTo>
                    <a:pt x="1117" y="17"/>
                  </a:lnTo>
                  <a:lnTo>
                    <a:pt x="1150" y="17"/>
                  </a:lnTo>
                  <a:lnTo>
                    <a:pt x="1182" y="19"/>
                  </a:lnTo>
                  <a:lnTo>
                    <a:pt x="1212" y="21"/>
                  </a:lnTo>
                  <a:lnTo>
                    <a:pt x="1245" y="21"/>
                  </a:lnTo>
                  <a:lnTo>
                    <a:pt x="1273" y="21"/>
                  </a:lnTo>
                  <a:lnTo>
                    <a:pt x="1302" y="21"/>
                  </a:lnTo>
                  <a:lnTo>
                    <a:pt x="1330" y="23"/>
                  </a:lnTo>
                  <a:lnTo>
                    <a:pt x="1359" y="25"/>
                  </a:lnTo>
                  <a:lnTo>
                    <a:pt x="1385" y="25"/>
                  </a:lnTo>
                  <a:lnTo>
                    <a:pt x="1410" y="25"/>
                  </a:lnTo>
                  <a:lnTo>
                    <a:pt x="1433" y="27"/>
                  </a:lnTo>
                  <a:lnTo>
                    <a:pt x="1457" y="29"/>
                  </a:lnTo>
                  <a:lnTo>
                    <a:pt x="1478" y="29"/>
                  </a:lnTo>
                  <a:lnTo>
                    <a:pt x="1499" y="31"/>
                  </a:lnTo>
                  <a:lnTo>
                    <a:pt x="1518" y="31"/>
                  </a:lnTo>
                  <a:lnTo>
                    <a:pt x="1537" y="35"/>
                  </a:lnTo>
                  <a:lnTo>
                    <a:pt x="1551" y="35"/>
                  </a:lnTo>
                  <a:lnTo>
                    <a:pt x="1568" y="35"/>
                  </a:lnTo>
                  <a:lnTo>
                    <a:pt x="1579" y="36"/>
                  </a:lnTo>
                  <a:lnTo>
                    <a:pt x="1592" y="40"/>
                  </a:lnTo>
                  <a:lnTo>
                    <a:pt x="1602" y="40"/>
                  </a:lnTo>
                  <a:lnTo>
                    <a:pt x="1609" y="40"/>
                  </a:lnTo>
                  <a:lnTo>
                    <a:pt x="1617" y="42"/>
                  </a:lnTo>
                  <a:lnTo>
                    <a:pt x="1621" y="44"/>
                  </a:lnTo>
                  <a:lnTo>
                    <a:pt x="1627" y="44"/>
                  </a:lnTo>
                  <a:lnTo>
                    <a:pt x="1628" y="48"/>
                  </a:lnTo>
                  <a:lnTo>
                    <a:pt x="1621" y="50"/>
                  </a:lnTo>
                  <a:lnTo>
                    <a:pt x="1611" y="54"/>
                  </a:lnTo>
                  <a:lnTo>
                    <a:pt x="1606" y="54"/>
                  </a:lnTo>
                  <a:lnTo>
                    <a:pt x="1598" y="55"/>
                  </a:lnTo>
                  <a:lnTo>
                    <a:pt x="1589" y="57"/>
                  </a:lnTo>
                  <a:lnTo>
                    <a:pt x="1581" y="59"/>
                  </a:lnTo>
                  <a:lnTo>
                    <a:pt x="1570" y="59"/>
                  </a:lnTo>
                  <a:lnTo>
                    <a:pt x="1558" y="61"/>
                  </a:lnTo>
                  <a:lnTo>
                    <a:pt x="1547" y="63"/>
                  </a:lnTo>
                  <a:lnTo>
                    <a:pt x="1533" y="63"/>
                  </a:lnTo>
                  <a:lnTo>
                    <a:pt x="1518" y="65"/>
                  </a:lnTo>
                  <a:lnTo>
                    <a:pt x="1503" y="67"/>
                  </a:lnTo>
                  <a:lnTo>
                    <a:pt x="1490" y="69"/>
                  </a:lnTo>
                  <a:lnTo>
                    <a:pt x="1475" y="71"/>
                  </a:lnTo>
                  <a:lnTo>
                    <a:pt x="1456" y="71"/>
                  </a:lnTo>
                  <a:lnTo>
                    <a:pt x="1440" y="73"/>
                  </a:lnTo>
                  <a:lnTo>
                    <a:pt x="1423" y="73"/>
                  </a:lnTo>
                  <a:lnTo>
                    <a:pt x="1406" y="74"/>
                  </a:lnTo>
                  <a:lnTo>
                    <a:pt x="1387" y="76"/>
                  </a:lnTo>
                  <a:lnTo>
                    <a:pt x="1370" y="78"/>
                  </a:lnTo>
                  <a:lnTo>
                    <a:pt x="1351" y="78"/>
                  </a:lnTo>
                  <a:lnTo>
                    <a:pt x="1334" y="82"/>
                  </a:lnTo>
                  <a:lnTo>
                    <a:pt x="1315" y="82"/>
                  </a:lnTo>
                  <a:lnTo>
                    <a:pt x="1296" y="82"/>
                  </a:lnTo>
                  <a:lnTo>
                    <a:pt x="1277" y="84"/>
                  </a:lnTo>
                  <a:lnTo>
                    <a:pt x="1258" y="86"/>
                  </a:lnTo>
                  <a:lnTo>
                    <a:pt x="1237" y="86"/>
                  </a:lnTo>
                  <a:lnTo>
                    <a:pt x="1218" y="88"/>
                  </a:lnTo>
                  <a:lnTo>
                    <a:pt x="1199" y="88"/>
                  </a:lnTo>
                  <a:lnTo>
                    <a:pt x="1182" y="92"/>
                  </a:lnTo>
                  <a:lnTo>
                    <a:pt x="1163" y="92"/>
                  </a:lnTo>
                  <a:lnTo>
                    <a:pt x="1144" y="92"/>
                  </a:lnTo>
                  <a:lnTo>
                    <a:pt x="1125" y="94"/>
                  </a:lnTo>
                  <a:lnTo>
                    <a:pt x="1110" y="95"/>
                  </a:lnTo>
                  <a:lnTo>
                    <a:pt x="1093" y="95"/>
                  </a:lnTo>
                  <a:lnTo>
                    <a:pt x="1076" y="97"/>
                  </a:lnTo>
                  <a:lnTo>
                    <a:pt x="1058" y="97"/>
                  </a:lnTo>
                  <a:lnTo>
                    <a:pt x="1045" y="99"/>
                  </a:lnTo>
                  <a:lnTo>
                    <a:pt x="1028" y="99"/>
                  </a:lnTo>
                  <a:lnTo>
                    <a:pt x="1013" y="101"/>
                  </a:lnTo>
                  <a:lnTo>
                    <a:pt x="998" y="101"/>
                  </a:lnTo>
                  <a:lnTo>
                    <a:pt x="986" y="101"/>
                  </a:lnTo>
                  <a:lnTo>
                    <a:pt x="973" y="101"/>
                  </a:lnTo>
                  <a:lnTo>
                    <a:pt x="962" y="103"/>
                  </a:lnTo>
                  <a:lnTo>
                    <a:pt x="950" y="103"/>
                  </a:lnTo>
                  <a:lnTo>
                    <a:pt x="943" y="105"/>
                  </a:lnTo>
                  <a:lnTo>
                    <a:pt x="933" y="105"/>
                  </a:lnTo>
                  <a:lnTo>
                    <a:pt x="925" y="105"/>
                  </a:lnTo>
                  <a:lnTo>
                    <a:pt x="918" y="105"/>
                  </a:lnTo>
                  <a:lnTo>
                    <a:pt x="914" y="107"/>
                  </a:lnTo>
                  <a:lnTo>
                    <a:pt x="906" y="107"/>
                  </a:lnTo>
                  <a:lnTo>
                    <a:pt x="905" y="107"/>
                  </a:lnTo>
                  <a:lnTo>
                    <a:pt x="903" y="107"/>
                  </a:lnTo>
                  <a:lnTo>
                    <a:pt x="905" y="107"/>
                  </a:lnTo>
                  <a:lnTo>
                    <a:pt x="910" y="107"/>
                  </a:lnTo>
                  <a:lnTo>
                    <a:pt x="920" y="107"/>
                  </a:lnTo>
                  <a:lnTo>
                    <a:pt x="925" y="107"/>
                  </a:lnTo>
                  <a:lnTo>
                    <a:pt x="933" y="109"/>
                  </a:lnTo>
                  <a:lnTo>
                    <a:pt x="943" y="111"/>
                  </a:lnTo>
                  <a:lnTo>
                    <a:pt x="954" y="111"/>
                  </a:lnTo>
                  <a:lnTo>
                    <a:pt x="960" y="111"/>
                  </a:lnTo>
                  <a:lnTo>
                    <a:pt x="967" y="111"/>
                  </a:lnTo>
                  <a:lnTo>
                    <a:pt x="973" y="111"/>
                  </a:lnTo>
                  <a:lnTo>
                    <a:pt x="982" y="113"/>
                  </a:lnTo>
                  <a:lnTo>
                    <a:pt x="990" y="113"/>
                  </a:lnTo>
                  <a:lnTo>
                    <a:pt x="998" y="114"/>
                  </a:lnTo>
                  <a:lnTo>
                    <a:pt x="1007" y="114"/>
                  </a:lnTo>
                  <a:lnTo>
                    <a:pt x="1019" y="116"/>
                  </a:lnTo>
                  <a:lnTo>
                    <a:pt x="1028" y="116"/>
                  </a:lnTo>
                  <a:lnTo>
                    <a:pt x="1039" y="116"/>
                  </a:lnTo>
                  <a:lnTo>
                    <a:pt x="1051" y="118"/>
                  </a:lnTo>
                  <a:lnTo>
                    <a:pt x="1064" y="120"/>
                  </a:lnTo>
                  <a:lnTo>
                    <a:pt x="1076" y="120"/>
                  </a:lnTo>
                  <a:lnTo>
                    <a:pt x="1091" y="120"/>
                  </a:lnTo>
                  <a:lnTo>
                    <a:pt x="1104" y="122"/>
                  </a:lnTo>
                  <a:lnTo>
                    <a:pt x="1121" y="126"/>
                  </a:lnTo>
                  <a:lnTo>
                    <a:pt x="1134" y="126"/>
                  </a:lnTo>
                  <a:lnTo>
                    <a:pt x="1152" y="126"/>
                  </a:lnTo>
                  <a:lnTo>
                    <a:pt x="1169" y="128"/>
                  </a:lnTo>
                  <a:lnTo>
                    <a:pt x="1186" y="130"/>
                  </a:lnTo>
                  <a:lnTo>
                    <a:pt x="1205" y="132"/>
                  </a:lnTo>
                  <a:lnTo>
                    <a:pt x="1224" y="133"/>
                  </a:lnTo>
                  <a:lnTo>
                    <a:pt x="1243" y="135"/>
                  </a:lnTo>
                  <a:lnTo>
                    <a:pt x="1267" y="137"/>
                  </a:lnTo>
                  <a:lnTo>
                    <a:pt x="1286" y="137"/>
                  </a:lnTo>
                  <a:lnTo>
                    <a:pt x="1309" y="139"/>
                  </a:lnTo>
                  <a:lnTo>
                    <a:pt x="1334" y="141"/>
                  </a:lnTo>
                  <a:lnTo>
                    <a:pt x="1359" y="145"/>
                  </a:lnTo>
                  <a:lnTo>
                    <a:pt x="1383" y="145"/>
                  </a:lnTo>
                  <a:lnTo>
                    <a:pt x="1412" y="149"/>
                  </a:lnTo>
                  <a:lnTo>
                    <a:pt x="1438" y="149"/>
                  </a:lnTo>
                  <a:lnTo>
                    <a:pt x="1469" y="154"/>
                  </a:lnTo>
                  <a:lnTo>
                    <a:pt x="1497" y="154"/>
                  </a:lnTo>
                  <a:lnTo>
                    <a:pt x="1528" y="158"/>
                  </a:lnTo>
                  <a:lnTo>
                    <a:pt x="1558" y="158"/>
                  </a:lnTo>
                  <a:lnTo>
                    <a:pt x="1590" y="162"/>
                  </a:lnTo>
                  <a:lnTo>
                    <a:pt x="1623" y="164"/>
                  </a:lnTo>
                  <a:lnTo>
                    <a:pt x="1655" y="168"/>
                  </a:lnTo>
                  <a:lnTo>
                    <a:pt x="1689" y="170"/>
                  </a:lnTo>
                  <a:lnTo>
                    <a:pt x="1725" y="173"/>
                  </a:lnTo>
                  <a:lnTo>
                    <a:pt x="1760" y="177"/>
                  </a:lnTo>
                  <a:lnTo>
                    <a:pt x="1798" y="179"/>
                  </a:lnTo>
                  <a:lnTo>
                    <a:pt x="1834" y="183"/>
                  </a:lnTo>
                  <a:lnTo>
                    <a:pt x="1872" y="187"/>
                  </a:lnTo>
                  <a:lnTo>
                    <a:pt x="1908" y="189"/>
                  </a:lnTo>
                  <a:lnTo>
                    <a:pt x="1948" y="192"/>
                  </a:lnTo>
                  <a:lnTo>
                    <a:pt x="1986" y="194"/>
                  </a:lnTo>
                  <a:lnTo>
                    <a:pt x="2024" y="198"/>
                  </a:lnTo>
                  <a:lnTo>
                    <a:pt x="2062" y="202"/>
                  </a:lnTo>
                  <a:lnTo>
                    <a:pt x="2102" y="204"/>
                  </a:lnTo>
                  <a:lnTo>
                    <a:pt x="2140" y="206"/>
                  </a:lnTo>
                  <a:lnTo>
                    <a:pt x="2180" y="211"/>
                  </a:lnTo>
                  <a:lnTo>
                    <a:pt x="2219" y="213"/>
                  </a:lnTo>
                  <a:lnTo>
                    <a:pt x="2261" y="215"/>
                  </a:lnTo>
                  <a:lnTo>
                    <a:pt x="2299" y="219"/>
                  </a:lnTo>
                  <a:lnTo>
                    <a:pt x="2341" y="223"/>
                  </a:lnTo>
                  <a:lnTo>
                    <a:pt x="2379" y="225"/>
                  </a:lnTo>
                  <a:lnTo>
                    <a:pt x="2419" y="228"/>
                  </a:lnTo>
                  <a:lnTo>
                    <a:pt x="2457" y="230"/>
                  </a:lnTo>
                  <a:lnTo>
                    <a:pt x="2497" y="234"/>
                  </a:lnTo>
                  <a:lnTo>
                    <a:pt x="2535" y="238"/>
                  </a:lnTo>
                  <a:lnTo>
                    <a:pt x="2573" y="242"/>
                  </a:lnTo>
                  <a:lnTo>
                    <a:pt x="2611" y="246"/>
                  </a:lnTo>
                  <a:lnTo>
                    <a:pt x="2651" y="249"/>
                  </a:lnTo>
                  <a:lnTo>
                    <a:pt x="2687" y="249"/>
                  </a:lnTo>
                  <a:lnTo>
                    <a:pt x="2723" y="255"/>
                  </a:lnTo>
                  <a:lnTo>
                    <a:pt x="2757" y="255"/>
                  </a:lnTo>
                  <a:lnTo>
                    <a:pt x="2795" y="259"/>
                  </a:lnTo>
                  <a:lnTo>
                    <a:pt x="2829" y="261"/>
                  </a:lnTo>
                  <a:lnTo>
                    <a:pt x="2864" y="265"/>
                  </a:lnTo>
                  <a:lnTo>
                    <a:pt x="2896" y="267"/>
                  </a:lnTo>
                  <a:lnTo>
                    <a:pt x="2930" y="270"/>
                  </a:lnTo>
                  <a:lnTo>
                    <a:pt x="2961" y="272"/>
                  </a:lnTo>
                  <a:lnTo>
                    <a:pt x="2993" y="274"/>
                  </a:lnTo>
                  <a:lnTo>
                    <a:pt x="3021" y="278"/>
                  </a:lnTo>
                  <a:lnTo>
                    <a:pt x="3052" y="280"/>
                  </a:lnTo>
                  <a:lnTo>
                    <a:pt x="3080" y="282"/>
                  </a:lnTo>
                  <a:lnTo>
                    <a:pt x="3109" y="284"/>
                  </a:lnTo>
                  <a:lnTo>
                    <a:pt x="3133" y="287"/>
                  </a:lnTo>
                  <a:lnTo>
                    <a:pt x="3160" y="289"/>
                  </a:lnTo>
                  <a:lnTo>
                    <a:pt x="3183" y="291"/>
                  </a:lnTo>
                  <a:lnTo>
                    <a:pt x="3204" y="291"/>
                  </a:lnTo>
                  <a:lnTo>
                    <a:pt x="3225" y="293"/>
                  </a:lnTo>
                  <a:lnTo>
                    <a:pt x="3246" y="297"/>
                  </a:lnTo>
                  <a:lnTo>
                    <a:pt x="3265" y="297"/>
                  </a:lnTo>
                  <a:lnTo>
                    <a:pt x="3282" y="299"/>
                  </a:lnTo>
                  <a:lnTo>
                    <a:pt x="3297" y="299"/>
                  </a:lnTo>
                  <a:lnTo>
                    <a:pt x="3314" y="301"/>
                  </a:lnTo>
                  <a:lnTo>
                    <a:pt x="3325" y="301"/>
                  </a:lnTo>
                  <a:lnTo>
                    <a:pt x="3337" y="303"/>
                  </a:lnTo>
                  <a:lnTo>
                    <a:pt x="3346" y="303"/>
                  </a:lnTo>
                  <a:lnTo>
                    <a:pt x="3356" y="305"/>
                  </a:lnTo>
                  <a:lnTo>
                    <a:pt x="3367" y="306"/>
                  </a:lnTo>
                  <a:lnTo>
                    <a:pt x="3371" y="306"/>
                  </a:lnTo>
                  <a:lnTo>
                    <a:pt x="3438" y="478"/>
                  </a:lnTo>
                  <a:lnTo>
                    <a:pt x="3434" y="478"/>
                  </a:lnTo>
                  <a:lnTo>
                    <a:pt x="3428" y="478"/>
                  </a:lnTo>
                  <a:lnTo>
                    <a:pt x="3417" y="478"/>
                  </a:lnTo>
                  <a:lnTo>
                    <a:pt x="3405" y="478"/>
                  </a:lnTo>
                  <a:lnTo>
                    <a:pt x="3396" y="478"/>
                  </a:lnTo>
                  <a:lnTo>
                    <a:pt x="3388" y="478"/>
                  </a:lnTo>
                  <a:lnTo>
                    <a:pt x="3377" y="478"/>
                  </a:lnTo>
                  <a:lnTo>
                    <a:pt x="3367" y="479"/>
                  </a:lnTo>
                  <a:lnTo>
                    <a:pt x="3354" y="479"/>
                  </a:lnTo>
                  <a:lnTo>
                    <a:pt x="3343" y="481"/>
                  </a:lnTo>
                  <a:lnTo>
                    <a:pt x="3329" y="481"/>
                  </a:lnTo>
                  <a:lnTo>
                    <a:pt x="3316" y="483"/>
                  </a:lnTo>
                  <a:lnTo>
                    <a:pt x="3301" y="483"/>
                  </a:lnTo>
                  <a:lnTo>
                    <a:pt x="3284" y="483"/>
                  </a:lnTo>
                  <a:lnTo>
                    <a:pt x="3268" y="483"/>
                  </a:lnTo>
                  <a:lnTo>
                    <a:pt x="3251" y="483"/>
                  </a:lnTo>
                  <a:lnTo>
                    <a:pt x="3232" y="483"/>
                  </a:lnTo>
                  <a:lnTo>
                    <a:pt x="3215" y="485"/>
                  </a:lnTo>
                  <a:lnTo>
                    <a:pt x="3196" y="485"/>
                  </a:lnTo>
                  <a:lnTo>
                    <a:pt x="3179" y="487"/>
                  </a:lnTo>
                  <a:lnTo>
                    <a:pt x="3156" y="487"/>
                  </a:lnTo>
                  <a:lnTo>
                    <a:pt x="3137" y="487"/>
                  </a:lnTo>
                  <a:lnTo>
                    <a:pt x="3114" y="487"/>
                  </a:lnTo>
                  <a:lnTo>
                    <a:pt x="3094" y="487"/>
                  </a:lnTo>
                  <a:lnTo>
                    <a:pt x="3071" y="487"/>
                  </a:lnTo>
                  <a:lnTo>
                    <a:pt x="3046" y="489"/>
                  </a:lnTo>
                  <a:lnTo>
                    <a:pt x="3021" y="489"/>
                  </a:lnTo>
                  <a:lnTo>
                    <a:pt x="2999" y="491"/>
                  </a:lnTo>
                  <a:lnTo>
                    <a:pt x="2974" y="491"/>
                  </a:lnTo>
                  <a:lnTo>
                    <a:pt x="2947" y="491"/>
                  </a:lnTo>
                  <a:lnTo>
                    <a:pt x="2921" y="491"/>
                  </a:lnTo>
                  <a:lnTo>
                    <a:pt x="2894" y="491"/>
                  </a:lnTo>
                  <a:lnTo>
                    <a:pt x="2867" y="491"/>
                  </a:lnTo>
                  <a:lnTo>
                    <a:pt x="2841" y="491"/>
                  </a:lnTo>
                  <a:lnTo>
                    <a:pt x="2812" y="491"/>
                  </a:lnTo>
                  <a:lnTo>
                    <a:pt x="2786" y="493"/>
                  </a:lnTo>
                  <a:lnTo>
                    <a:pt x="2755" y="493"/>
                  </a:lnTo>
                  <a:lnTo>
                    <a:pt x="2727" y="493"/>
                  </a:lnTo>
                  <a:lnTo>
                    <a:pt x="2696" y="493"/>
                  </a:lnTo>
                  <a:lnTo>
                    <a:pt x="2668" y="493"/>
                  </a:lnTo>
                  <a:lnTo>
                    <a:pt x="2636" y="493"/>
                  </a:lnTo>
                  <a:lnTo>
                    <a:pt x="2607" y="493"/>
                  </a:lnTo>
                  <a:lnTo>
                    <a:pt x="2577" y="493"/>
                  </a:lnTo>
                  <a:lnTo>
                    <a:pt x="2546" y="493"/>
                  </a:lnTo>
                  <a:lnTo>
                    <a:pt x="2514" y="491"/>
                  </a:lnTo>
                  <a:lnTo>
                    <a:pt x="2484" y="491"/>
                  </a:lnTo>
                  <a:lnTo>
                    <a:pt x="2449" y="489"/>
                  </a:lnTo>
                  <a:lnTo>
                    <a:pt x="2419" y="489"/>
                  </a:lnTo>
                  <a:lnTo>
                    <a:pt x="2387" y="487"/>
                  </a:lnTo>
                  <a:lnTo>
                    <a:pt x="2354" y="487"/>
                  </a:lnTo>
                  <a:lnTo>
                    <a:pt x="2322" y="487"/>
                  </a:lnTo>
                  <a:lnTo>
                    <a:pt x="2290" y="487"/>
                  </a:lnTo>
                  <a:lnTo>
                    <a:pt x="2256" y="485"/>
                  </a:lnTo>
                  <a:lnTo>
                    <a:pt x="2223" y="483"/>
                  </a:lnTo>
                  <a:lnTo>
                    <a:pt x="2189" y="483"/>
                  </a:lnTo>
                  <a:lnTo>
                    <a:pt x="2157" y="483"/>
                  </a:lnTo>
                  <a:lnTo>
                    <a:pt x="2123" y="481"/>
                  </a:lnTo>
                  <a:lnTo>
                    <a:pt x="2090" y="479"/>
                  </a:lnTo>
                  <a:lnTo>
                    <a:pt x="2056" y="478"/>
                  </a:lnTo>
                  <a:lnTo>
                    <a:pt x="2024" y="478"/>
                  </a:lnTo>
                  <a:lnTo>
                    <a:pt x="1988" y="476"/>
                  </a:lnTo>
                  <a:lnTo>
                    <a:pt x="1953" y="474"/>
                  </a:lnTo>
                  <a:lnTo>
                    <a:pt x="1919" y="472"/>
                  </a:lnTo>
                  <a:lnTo>
                    <a:pt x="1887" y="470"/>
                  </a:lnTo>
                  <a:lnTo>
                    <a:pt x="1853" y="468"/>
                  </a:lnTo>
                  <a:lnTo>
                    <a:pt x="1819" y="466"/>
                  </a:lnTo>
                  <a:lnTo>
                    <a:pt x="1784" y="464"/>
                  </a:lnTo>
                  <a:lnTo>
                    <a:pt x="1752" y="462"/>
                  </a:lnTo>
                  <a:lnTo>
                    <a:pt x="1718" y="459"/>
                  </a:lnTo>
                  <a:lnTo>
                    <a:pt x="1684" y="459"/>
                  </a:lnTo>
                  <a:lnTo>
                    <a:pt x="1649" y="455"/>
                  </a:lnTo>
                  <a:lnTo>
                    <a:pt x="1617" y="453"/>
                  </a:lnTo>
                  <a:lnTo>
                    <a:pt x="1585" y="449"/>
                  </a:lnTo>
                  <a:lnTo>
                    <a:pt x="1552" y="449"/>
                  </a:lnTo>
                  <a:lnTo>
                    <a:pt x="1520" y="445"/>
                  </a:lnTo>
                  <a:lnTo>
                    <a:pt x="1490" y="443"/>
                  </a:lnTo>
                  <a:lnTo>
                    <a:pt x="1456" y="440"/>
                  </a:lnTo>
                  <a:lnTo>
                    <a:pt x="1423" y="438"/>
                  </a:lnTo>
                  <a:lnTo>
                    <a:pt x="1391" y="434"/>
                  </a:lnTo>
                  <a:lnTo>
                    <a:pt x="1361" y="432"/>
                  </a:lnTo>
                  <a:lnTo>
                    <a:pt x="1328" y="430"/>
                  </a:lnTo>
                  <a:lnTo>
                    <a:pt x="1298" y="426"/>
                  </a:lnTo>
                  <a:lnTo>
                    <a:pt x="1267" y="424"/>
                  </a:lnTo>
                  <a:lnTo>
                    <a:pt x="1239" y="421"/>
                  </a:lnTo>
                  <a:lnTo>
                    <a:pt x="1207" y="417"/>
                  </a:lnTo>
                  <a:lnTo>
                    <a:pt x="1178" y="415"/>
                  </a:lnTo>
                  <a:lnTo>
                    <a:pt x="1150" y="411"/>
                  </a:lnTo>
                  <a:lnTo>
                    <a:pt x="1121" y="411"/>
                  </a:lnTo>
                  <a:lnTo>
                    <a:pt x="1093" y="405"/>
                  </a:lnTo>
                  <a:lnTo>
                    <a:pt x="1064" y="403"/>
                  </a:lnTo>
                  <a:lnTo>
                    <a:pt x="1038" y="402"/>
                  </a:lnTo>
                  <a:lnTo>
                    <a:pt x="1011" y="400"/>
                  </a:lnTo>
                  <a:lnTo>
                    <a:pt x="982" y="396"/>
                  </a:lnTo>
                  <a:lnTo>
                    <a:pt x="958" y="392"/>
                  </a:lnTo>
                  <a:lnTo>
                    <a:pt x="933" y="390"/>
                  </a:lnTo>
                  <a:lnTo>
                    <a:pt x="908" y="386"/>
                  </a:lnTo>
                  <a:lnTo>
                    <a:pt x="884" y="383"/>
                  </a:lnTo>
                  <a:lnTo>
                    <a:pt x="861" y="381"/>
                  </a:lnTo>
                  <a:lnTo>
                    <a:pt x="836" y="379"/>
                  </a:lnTo>
                  <a:lnTo>
                    <a:pt x="815" y="375"/>
                  </a:lnTo>
                  <a:lnTo>
                    <a:pt x="792" y="371"/>
                  </a:lnTo>
                  <a:lnTo>
                    <a:pt x="770" y="369"/>
                  </a:lnTo>
                  <a:lnTo>
                    <a:pt x="751" y="365"/>
                  </a:lnTo>
                  <a:lnTo>
                    <a:pt x="730" y="363"/>
                  </a:lnTo>
                  <a:lnTo>
                    <a:pt x="709" y="360"/>
                  </a:lnTo>
                  <a:lnTo>
                    <a:pt x="692" y="356"/>
                  </a:lnTo>
                  <a:lnTo>
                    <a:pt x="675" y="354"/>
                  </a:lnTo>
                  <a:lnTo>
                    <a:pt x="657" y="352"/>
                  </a:lnTo>
                  <a:lnTo>
                    <a:pt x="640" y="348"/>
                  </a:lnTo>
                  <a:lnTo>
                    <a:pt x="623" y="344"/>
                  </a:lnTo>
                  <a:lnTo>
                    <a:pt x="610" y="343"/>
                  </a:lnTo>
                  <a:lnTo>
                    <a:pt x="595" y="339"/>
                  </a:lnTo>
                  <a:lnTo>
                    <a:pt x="581" y="337"/>
                  </a:lnTo>
                  <a:lnTo>
                    <a:pt x="570" y="335"/>
                  </a:lnTo>
                  <a:lnTo>
                    <a:pt x="557" y="333"/>
                  </a:lnTo>
                  <a:lnTo>
                    <a:pt x="547" y="331"/>
                  </a:lnTo>
                  <a:lnTo>
                    <a:pt x="538" y="327"/>
                  </a:lnTo>
                  <a:lnTo>
                    <a:pt x="528" y="325"/>
                  </a:lnTo>
                  <a:lnTo>
                    <a:pt x="519" y="324"/>
                  </a:lnTo>
                  <a:lnTo>
                    <a:pt x="513" y="322"/>
                  </a:lnTo>
                  <a:lnTo>
                    <a:pt x="502" y="320"/>
                  </a:lnTo>
                  <a:lnTo>
                    <a:pt x="496" y="316"/>
                  </a:lnTo>
                  <a:lnTo>
                    <a:pt x="488" y="308"/>
                  </a:lnTo>
                  <a:lnTo>
                    <a:pt x="498" y="305"/>
                  </a:lnTo>
                  <a:lnTo>
                    <a:pt x="505" y="301"/>
                  </a:lnTo>
                  <a:lnTo>
                    <a:pt x="519" y="301"/>
                  </a:lnTo>
                  <a:lnTo>
                    <a:pt x="524" y="299"/>
                  </a:lnTo>
                  <a:lnTo>
                    <a:pt x="532" y="297"/>
                  </a:lnTo>
                  <a:lnTo>
                    <a:pt x="540" y="297"/>
                  </a:lnTo>
                  <a:lnTo>
                    <a:pt x="549" y="297"/>
                  </a:lnTo>
                  <a:lnTo>
                    <a:pt x="557" y="297"/>
                  </a:lnTo>
                  <a:lnTo>
                    <a:pt x="566" y="297"/>
                  </a:lnTo>
                  <a:lnTo>
                    <a:pt x="576" y="295"/>
                  </a:lnTo>
                  <a:lnTo>
                    <a:pt x="587" y="295"/>
                  </a:lnTo>
                  <a:lnTo>
                    <a:pt x="597" y="293"/>
                  </a:lnTo>
                  <a:lnTo>
                    <a:pt x="608" y="293"/>
                  </a:lnTo>
                  <a:lnTo>
                    <a:pt x="619" y="293"/>
                  </a:lnTo>
                  <a:lnTo>
                    <a:pt x="633" y="293"/>
                  </a:lnTo>
                  <a:lnTo>
                    <a:pt x="642" y="293"/>
                  </a:lnTo>
                  <a:lnTo>
                    <a:pt x="656" y="293"/>
                  </a:lnTo>
                  <a:lnTo>
                    <a:pt x="667" y="293"/>
                  </a:lnTo>
                  <a:lnTo>
                    <a:pt x="680" y="293"/>
                  </a:lnTo>
                  <a:lnTo>
                    <a:pt x="692" y="293"/>
                  </a:lnTo>
                  <a:lnTo>
                    <a:pt x="703" y="293"/>
                  </a:lnTo>
                  <a:lnTo>
                    <a:pt x="716" y="293"/>
                  </a:lnTo>
                  <a:lnTo>
                    <a:pt x="730" y="293"/>
                  </a:lnTo>
                  <a:lnTo>
                    <a:pt x="741" y="291"/>
                  </a:lnTo>
                  <a:lnTo>
                    <a:pt x="752" y="291"/>
                  </a:lnTo>
                  <a:lnTo>
                    <a:pt x="766" y="291"/>
                  </a:lnTo>
                  <a:lnTo>
                    <a:pt x="777" y="291"/>
                  </a:lnTo>
                  <a:lnTo>
                    <a:pt x="789" y="291"/>
                  </a:lnTo>
                  <a:lnTo>
                    <a:pt x="800" y="291"/>
                  </a:lnTo>
                  <a:lnTo>
                    <a:pt x="813" y="291"/>
                  </a:lnTo>
                  <a:lnTo>
                    <a:pt x="825" y="291"/>
                  </a:lnTo>
                  <a:lnTo>
                    <a:pt x="834" y="289"/>
                  </a:lnTo>
                  <a:lnTo>
                    <a:pt x="846" y="289"/>
                  </a:lnTo>
                  <a:lnTo>
                    <a:pt x="855" y="289"/>
                  </a:lnTo>
                  <a:lnTo>
                    <a:pt x="865" y="289"/>
                  </a:lnTo>
                  <a:lnTo>
                    <a:pt x="874" y="289"/>
                  </a:lnTo>
                  <a:lnTo>
                    <a:pt x="884" y="289"/>
                  </a:lnTo>
                  <a:lnTo>
                    <a:pt x="893" y="289"/>
                  </a:lnTo>
                  <a:lnTo>
                    <a:pt x="903" y="289"/>
                  </a:lnTo>
                  <a:lnTo>
                    <a:pt x="914" y="287"/>
                  </a:lnTo>
                  <a:lnTo>
                    <a:pt x="925" y="287"/>
                  </a:lnTo>
                  <a:lnTo>
                    <a:pt x="935" y="286"/>
                  </a:lnTo>
                  <a:lnTo>
                    <a:pt x="943" y="286"/>
                  </a:lnTo>
                  <a:lnTo>
                    <a:pt x="944" y="282"/>
                  </a:lnTo>
                  <a:lnTo>
                    <a:pt x="944" y="282"/>
                  </a:lnTo>
                  <a:lnTo>
                    <a:pt x="941" y="280"/>
                  </a:lnTo>
                  <a:lnTo>
                    <a:pt x="933" y="278"/>
                  </a:lnTo>
                  <a:lnTo>
                    <a:pt x="925" y="276"/>
                  </a:lnTo>
                  <a:lnTo>
                    <a:pt x="920" y="274"/>
                  </a:lnTo>
                  <a:lnTo>
                    <a:pt x="910" y="272"/>
                  </a:lnTo>
                  <a:lnTo>
                    <a:pt x="903" y="272"/>
                  </a:lnTo>
                  <a:lnTo>
                    <a:pt x="891" y="268"/>
                  </a:lnTo>
                  <a:lnTo>
                    <a:pt x="882" y="268"/>
                  </a:lnTo>
                  <a:lnTo>
                    <a:pt x="870" y="267"/>
                  </a:lnTo>
                  <a:lnTo>
                    <a:pt x="861" y="265"/>
                  </a:lnTo>
                  <a:lnTo>
                    <a:pt x="846" y="263"/>
                  </a:lnTo>
                  <a:lnTo>
                    <a:pt x="832" y="261"/>
                  </a:lnTo>
                  <a:lnTo>
                    <a:pt x="817" y="259"/>
                  </a:lnTo>
                  <a:lnTo>
                    <a:pt x="804" y="257"/>
                  </a:lnTo>
                  <a:lnTo>
                    <a:pt x="787" y="255"/>
                  </a:lnTo>
                  <a:lnTo>
                    <a:pt x="770" y="253"/>
                  </a:lnTo>
                  <a:lnTo>
                    <a:pt x="754" y="251"/>
                  </a:lnTo>
                  <a:lnTo>
                    <a:pt x="737" y="249"/>
                  </a:lnTo>
                  <a:lnTo>
                    <a:pt x="718" y="248"/>
                  </a:lnTo>
                  <a:lnTo>
                    <a:pt x="699" y="246"/>
                  </a:lnTo>
                  <a:lnTo>
                    <a:pt x="680" y="242"/>
                  </a:lnTo>
                  <a:lnTo>
                    <a:pt x="661" y="240"/>
                  </a:lnTo>
                  <a:lnTo>
                    <a:pt x="642" y="238"/>
                  </a:lnTo>
                  <a:lnTo>
                    <a:pt x="623" y="236"/>
                  </a:lnTo>
                  <a:lnTo>
                    <a:pt x="602" y="234"/>
                  </a:lnTo>
                  <a:lnTo>
                    <a:pt x="583" y="232"/>
                  </a:lnTo>
                  <a:lnTo>
                    <a:pt x="562" y="230"/>
                  </a:lnTo>
                  <a:lnTo>
                    <a:pt x="542" y="228"/>
                  </a:lnTo>
                  <a:lnTo>
                    <a:pt x="521" y="225"/>
                  </a:lnTo>
                  <a:lnTo>
                    <a:pt x="500" y="225"/>
                  </a:lnTo>
                  <a:lnTo>
                    <a:pt x="479" y="221"/>
                  </a:lnTo>
                  <a:lnTo>
                    <a:pt x="458" y="221"/>
                  </a:lnTo>
                  <a:lnTo>
                    <a:pt x="439" y="217"/>
                  </a:lnTo>
                  <a:lnTo>
                    <a:pt x="418" y="215"/>
                  </a:lnTo>
                  <a:lnTo>
                    <a:pt x="397" y="211"/>
                  </a:lnTo>
                  <a:lnTo>
                    <a:pt x="376" y="211"/>
                  </a:lnTo>
                  <a:lnTo>
                    <a:pt x="355" y="208"/>
                  </a:lnTo>
                  <a:lnTo>
                    <a:pt x="334" y="206"/>
                  </a:lnTo>
                  <a:lnTo>
                    <a:pt x="315" y="204"/>
                  </a:lnTo>
                  <a:lnTo>
                    <a:pt x="295" y="202"/>
                  </a:lnTo>
                  <a:lnTo>
                    <a:pt x="274" y="200"/>
                  </a:lnTo>
                  <a:lnTo>
                    <a:pt x="257" y="198"/>
                  </a:lnTo>
                  <a:lnTo>
                    <a:pt x="236" y="196"/>
                  </a:lnTo>
                  <a:lnTo>
                    <a:pt x="219" y="194"/>
                  </a:lnTo>
                  <a:lnTo>
                    <a:pt x="200" y="192"/>
                  </a:lnTo>
                  <a:lnTo>
                    <a:pt x="182" y="190"/>
                  </a:lnTo>
                  <a:lnTo>
                    <a:pt x="165" y="189"/>
                  </a:lnTo>
                  <a:lnTo>
                    <a:pt x="150" y="187"/>
                  </a:lnTo>
                  <a:lnTo>
                    <a:pt x="133" y="187"/>
                  </a:lnTo>
                  <a:lnTo>
                    <a:pt x="120" y="187"/>
                  </a:lnTo>
                  <a:lnTo>
                    <a:pt x="103" y="183"/>
                  </a:lnTo>
                  <a:lnTo>
                    <a:pt x="89" y="183"/>
                  </a:lnTo>
                  <a:lnTo>
                    <a:pt x="76" y="181"/>
                  </a:lnTo>
                  <a:lnTo>
                    <a:pt x="65" y="179"/>
                  </a:lnTo>
                  <a:lnTo>
                    <a:pt x="51" y="177"/>
                  </a:lnTo>
                  <a:lnTo>
                    <a:pt x="42" y="177"/>
                  </a:lnTo>
                  <a:lnTo>
                    <a:pt x="32" y="177"/>
                  </a:lnTo>
                  <a:lnTo>
                    <a:pt x="23" y="177"/>
                  </a:lnTo>
                  <a:lnTo>
                    <a:pt x="13" y="175"/>
                  </a:lnTo>
                  <a:lnTo>
                    <a:pt x="8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04" y="2511"/>
              <a:ext cx="1982" cy="573"/>
            </a:xfrm>
            <a:custGeom>
              <a:avLst/>
              <a:gdLst>
                <a:gd name="T0" fmla="*/ 30 w 3964"/>
                <a:gd name="T1" fmla="*/ 6 h 1147"/>
                <a:gd name="T2" fmla="*/ 80 w 3964"/>
                <a:gd name="T3" fmla="*/ 16 h 1147"/>
                <a:gd name="T4" fmla="*/ 148 w 3964"/>
                <a:gd name="T5" fmla="*/ 27 h 1147"/>
                <a:gd name="T6" fmla="*/ 230 w 3964"/>
                <a:gd name="T7" fmla="*/ 39 h 1147"/>
                <a:gd name="T8" fmla="*/ 323 w 3964"/>
                <a:gd name="T9" fmla="*/ 52 h 1147"/>
                <a:gd name="T10" fmla="*/ 426 w 3964"/>
                <a:gd name="T11" fmla="*/ 63 h 1147"/>
                <a:gd name="T12" fmla="*/ 538 w 3964"/>
                <a:gd name="T13" fmla="*/ 73 h 1147"/>
                <a:gd name="T14" fmla="*/ 657 w 3964"/>
                <a:gd name="T15" fmla="*/ 78 h 1147"/>
                <a:gd name="T16" fmla="*/ 779 w 3964"/>
                <a:gd name="T17" fmla="*/ 82 h 1147"/>
                <a:gd name="T18" fmla="*/ 901 w 3964"/>
                <a:gd name="T19" fmla="*/ 82 h 1147"/>
                <a:gd name="T20" fmla="*/ 1022 w 3964"/>
                <a:gd name="T21" fmla="*/ 77 h 1147"/>
                <a:gd name="T22" fmla="*/ 1144 w 3964"/>
                <a:gd name="T23" fmla="*/ 63 h 1147"/>
                <a:gd name="T24" fmla="*/ 1260 w 3964"/>
                <a:gd name="T25" fmla="*/ 50 h 1147"/>
                <a:gd name="T26" fmla="*/ 1376 w 3964"/>
                <a:gd name="T27" fmla="*/ 42 h 1147"/>
                <a:gd name="T28" fmla="*/ 1494 w 3964"/>
                <a:gd name="T29" fmla="*/ 40 h 1147"/>
                <a:gd name="T30" fmla="*/ 1606 w 3964"/>
                <a:gd name="T31" fmla="*/ 39 h 1147"/>
                <a:gd name="T32" fmla="*/ 1716 w 3964"/>
                <a:gd name="T33" fmla="*/ 44 h 1147"/>
                <a:gd name="T34" fmla="*/ 1819 w 3964"/>
                <a:gd name="T35" fmla="*/ 50 h 1147"/>
                <a:gd name="T36" fmla="*/ 1912 w 3964"/>
                <a:gd name="T37" fmla="*/ 58 h 1147"/>
                <a:gd name="T38" fmla="*/ 1997 w 3964"/>
                <a:gd name="T39" fmla="*/ 69 h 1147"/>
                <a:gd name="T40" fmla="*/ 2071 w 3964"/>
                <a:gd name="T41" fmla="*/ 80 h 1147"/>
                <a:gd name="T42" fmla="*/ 2134 w 3964"/>
                <a:gd name="T43" fmla="*/ 92 h 1147"/>
                <a:gd name="T44" fmla="*/ 2185 w 3964"/>
                <a:gd name="T45" fmla="*/ 103 h 1147"/>
                <a:gd name="T46" fmla="*/ 2223 w 3964"/>
                <a:gd name="T47" fmla="*/ 115 h 1147"/>
                <a:gd name="T48" fmla="*/ 2219 w 3964"/>
                <a:gd name="T49" fmla="*/ 132 h 1147"/>
                <a:gd name="T50" fmla="*/ 2180 w 3964"/>
                <a:gd name="T51" fmla="*/ 139 h 1147"/>
                <a:gd name="T52" fmla="*/ 2123 w 3964"/>
                <a:gd name="T53" fmla="*/ 147 h 1147"/>
                <a:gd name="T54" fmla="*/ 2050 w 3964"/>
                <a:gd name="T55" fmla="*/ 153 h 1147"/>
                <a:gd name="T56" fmla="*/ 1969 w 3964"/>
                <a:gd name="T57" fmla="*/ 162 h 1147"/>
                <a:gd name="T58" fmla="*/ 1881 w 3964"/>
                <a:gd name="T59" fmla="*/ 168 h 1147"/>
                <a:gd name="T60" fmla="*/ 1792 w 3964"/>
                <a:gd name="T61" fmla="*/ 177 h 1147"/>
                <a:gd name="T62" fmla="*/ 1705 w 3964"/>
                <a:gd name="T63" fmla="*/ 183 h 1147"/>
                <a:gd name="T64" fmla="*/ 1627 w 3964"/>
                <a:gd name="T65" fmla="*/ 193 h 1147"/>
                <a:gd name="T66" fmla="*/ 1560 w 3964"/>
                <a:gd name="T67" fmla="*/ 200 h 1147"/>
                <a:gd name="T68" fmla="*/ 1509 w 3964"/>
                <a:gd name="T69" fmla="*/ 208 h 1147"/>
                <a:gd name="T70" fmla="*/ 1471 w 3964"/>
                <a:gd name="T71" fmla="*/ 225 h 1147"/>
                <a:gd name="T72" fmla="*/ 1501 w 3964"/>
                <a:gd name="T73" fmla="*/ 246 h 1147"/>
                <a:gd name="T74" fmla="*/ 1552 w 3964"/>
                <a:gd name="T75" fmla="*/ 257 h 1147"/>
                <a:gd name="T76" fmla="*/ 1606 w 3964"/>
                <a:gd name="T77" fmla="*/ 267 h 1147"/>
                <a:gd name="T78" fmla="*/ 1670 w 3964"/>
                <a:gd name="T79" fmla="*/ 276 h 1147"/>
                <a:gd name="T80" fmla="*/ 1750 w 3964"/>
                <a:gd name="T81" fmla="*/ 286 h 1147"/>
                <a:gd name="T82" fmla="*/ 1839 w 3964"/>
                <a:gd name="T83" fmla="*/ 297 h 1147"/>
                <a:gd name="T84" fmla="*/ 1944 w 3964"/>
                <a:gd name="T85" fmla="*/ 310 h 1147"/>
                <a:gd name="T86" fmla="*/ 2058 w 3964"/>
                <a:gd name="T87" fmla="*/ 320 h 1147"/>
                <a:gd name="T88" fmla="*/ 2185 w 3964"/>
                <a:gd name="T89" fmla="*/ 335 h 1147"/>
                <a:gd name="T90" fmla="*/ 2326 w 3964"/>
                <a:gd name="T91" fmla="*/ 350 h 1147"/>
                <a:gd name="T92" fmla="*/ 2478 w 3964"/>
                <a:gd name="T93" fmla="*/ 366 h 1147"/>
                <a:gd name="T94" fmla="*/ 2639 w 3964"/>
                <a:gd name="T95" fmla="*/ 381 h 1147"/>
                <a:gd name="T96" fmla="*/ 2805 w 3964"/>
                <a:gd name="T97" fmla="*/ 398 h 1147"/>
                <a:gd name="T98" fmla="*/ 2976 w 3964"/>
                <a:gd name="T99" fmla="*/ 415 h 1147"/>
                <a:gd name="T100" fmla="*/ 3143 w 3964"/>
                <a:gd name="T101" fmla="*/ 432 h 1147"/>
                <a:gd name="T102" fmla="*/ 3303 w 3964"/>
                <a:gd name="T103" fmla="*/ 449 h 1147"/>
                <a:gd name="T104" fmla="*/ 3457 w 3964"/>
                <a:gd name="T105" fmla="*/ 464 h 1147"/>
                <a:gd name="T106" fmla="*/ 3595 w 3964"/>
                <a:gd name="T107" fmla="*/ 478 h 1147"/>
                <a:gd name="T108" fmla="*/ 3717 w 3964"/>
                <a:gd name="T109" fmla="*/ 491 h 1147"/>
                <a:gd name="T110" fmla="*/ 3818 w 3964"/>
                <a:gd name="T111" fmla="*/ 501 h 1147"/>
                <a:gd name="T112" fmla="*/ 3895 w 3964"/>
                <a:gd name="T113" fmla="*/ 508 h 1147"/>
                <a:gd name="T114" fmla="*/ 3945 w 3964"/>
                <a:gd name="T115" fmla="*/ 512 h 1147"/>
                <a:gd name="T116" fmla="*/ 0 w 3964"/>
                <a:gd name="T117" fmla="*/ 1147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4" h="1147">
                  <a:moveTo>
                    <a:pt x="0" y="0"/>
                  </a:moveTo>
                  <a:lnTo>
                    <a:pt x="4" y="0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8" y="8"/>
                  </a:lnTo>
                  <a:lnTo>
                    <a:pt x="48" y="10"/>
                  </a:lnTo>
                  <a:lnTo>
                    <a:pt x="57" y="12"/>
                  </a:lnTo>
                  <a:lnTo>
                    <a:pt x="68" y="16"/>
                  </a:lnTo>
                  <a:lnTo>
                    <a:pt x="80" y="16"/>
                  </a:lnTo>
                  <a:lnTo>
                    <a:pt x="93" y="19"/>
                  </a:lnTo>
                  <a:lnTo>
                    <a:pt x="106" y="19"/>
                  </a:lnTo>
                  <a:lnTo>
                    <a:pt x="118" y="23"/>
                  </a:lnTo>
                  <a:lnTo>
                    <a:pt x="131" y="25"/>
                  </a:lnTo>
                  <a:lnTo>
                    <a:pt x="148" y="27"/>
                  </a:lnTo>
                  <a:lnTo>
                    <a:pt x="163" y="29"/>
                  </a:lnTo>
                  <a:lnTo>
                    <a:pt x="179" y="31"/>
                  </a:lnTo>
                  <a:lnTo>
                    <a:pt x="196" y="33"/>
                  </a:lnTo>
                  <a:lnTo>
                    <a:pt x="213" y="37"/>
                  </a:lnTo>
                  <a:lnTo>
                    <a:pt x="230" y="39"/>
                  </a:lnTo>
                  <a:lnTo>
                    <a:pt x="247" y="40"/>
                  </a:lnTo>
                  <a:lnTo>
                    <a:pt x="264" y="44"/>
                  </a:lnTo>
                  <a:lnTo>
                    <a:pt x="285" y="46"/>
                  </a:lnTo>
                  <a:lnTo>
                    <a:pt x="302" y="48"/>
                  </a:lnTo>
                  <a:lnTo>
                    <a:pt x="323" y="52"/>
                  </a:lnTo>
                  <a:lnTo>
                    <a:pt x="344" y="54"/>
                  </a:lnTo>
                  <a:lnTo>
                    <a:pt x="365" y="58"/>
                  </a:lnTo>
                  <a:lnTo>
                    <a:pt x="386" y="58"/>
                  </a:lnTo>
                  <a:lnTo>
                    <a:pt x="405" y="61"/>
                  </a:lnTo>
                  <a:lnTo>
                    <a:pt x="426" y="63"/>
                  </a:lnTo>
                  <a:lnTo>
                    <a:pt x="448" y="65"/>
                  </a:lnTo>
                  <a:lnTo>
                    <a:pt x="469" y="67"/>
                  </a:lnTo>
                  <a:lnTo>
                    <a:pt x="492" y="69"/>
                  </a:lnTo>
                  <a:lnTo>
                    <a:pt x="515" y="71"/>
                  </a:lnTo>
                  <a:lnTo>
                    <a:pt x="538" y="73"/>
                  </a:lnTo>
                  <a:lnTo>
                    <a:pt x="562" y="73"/>
                  </a:lnTo>
                  <a:lnTo>
                    <a:pt x="585" y="77"/>
                  </a:lnTo>
                  <a:lnTo>
                    <a:pt x="608" y="77"/>
                  </a:lnTo>
                  <a:lnTo>
                    <a:pt x="633" y="78"/>
                  </a:lnTo>
                  <a:lnTo>
                    <a:pt x="657" y="78"/>
                  </a:lnTo>
                  <a:lnTo>
                    <a:pt x="680" y="80"/>
                  </a:lnTo>
                  <a:lnTo>
                    <a:pt x="705" y="82"/>
                  </a:lnTo>
                  <a:lnTo>
                    <a:pt x="730" y="82"/>
                  </a:lnTo>
                  <a:lnTo>
                    <a:pt x="754" y="82"/>
                  </a:lnTo>
                  <a:lnTo>
                    <a:pt x="779" y="82"/>
                  </a:lnTo>
                  <a:lnTo>
                    <a:pt x="804" y="82"/>
                  </a:lnTo>
                  <a:lnTo>
                    <a:pt x="827" y="82"/>
                  </a:lnTo>
                  <a:lnTo>
                    <a:pt x="851" y="82"/>
                  </a:lnTo>
                  <a:lnTo>
                    <a:pt x="876" y="82"/>
                  </a:lnTo>
                  <a:lnTo>
                    <a:pt x="901" y="82"/>
                  </a:lnTo>
                  <a:lnTo>
                    <a:pt x="925" y="82"/>
                  </a:lnTo>
                  <a:lnTo>
                    <a:pt x="950" y="78"/>
                  </a:lnTo>
                  <a:lnTo>
                    <a:pt x="973" y="78"/>
                  </a:lnTo>
                  <a:lnTo>
                    <a:pt x="998" y="77"/>
                  </a:lnTo>
                  <a:lnTo>
                    <a:pt x="1022" y="77"/>
                  </a:lnTo>
                  <a:lnTo>
                    <a:pt x="1047" y="73"/>
                  </a:lnTo>
                  <a:lnTo>
                    <a:pt x="1072" y="71"/>
                  </a:lnTo>
                  <a:lnTo>
                    <a:pt x="1096" y="69"/>
                  </a:lnTo>
                  <a:lnTo>
                    <a:pt x="1121" y="67"/>
                  </a:lnTo>
                  <a:lnTo>
                    <a:pt x="1144" y="63"/>
                  </a:lnTo>
                  <a:lnTo>
                    <a:pt x="1167" y="58"/>
                  </a:lnTo>
                  <a:lnTo>
                    <a:pt x="1190" y="56"/>
                  </a:lnTo>
                  <a:lnTo>
                    <a:pt x="1214" y="54"/>
                  </a:lnTo>
                  <a:lnTo>
                    <a:pt x="1237" y="52"/>
                  </a:lnTo>
                  <a:lnTo>
                    <a:pt x="1260" y="50"/>
                  </a:lnTo>
                  <a:lnTo>
                    <a:pt x="1283" y="48"/>
                  </a:lnTo>
                  <a:lnTo>
                    <a:pt x="1307" y="48"/>
                  </a:lnTo>
                  <a:lnTo>
                    <a:pt x="1330" y="44"/>
                  </a:lnTo>
                  <a:lnTo>
                    <a:pt x="1353" y="44"/>
                  </a:lnTo>
                  <a:lnTo>
                    <a:pt x="1376" y="42"/>
                  </a:lnTo>
                  <a:lnTo>
                    <a:pt x="1400" y="42"/>
                  </a:lnTo>
                  <a:lnTo>
                    <a:pt x="1423" y="40"/>
                  </a:lnTo>
                  <a:lnTo>
                    <a:pt x="1446" y="40"/>
                  </a:lnTo>
                  <a:lnTo>
                    <a:pt x="1471" y="40"/>
                  </a:lnTo>
                  <a:lnTo>
                    <a:pt x="1494" y="40"/>
                  </a:lnTo>
                  <a:lnTo>
                    <a:pt x="1516" y="39"/>
                  </a:lnTo>
                  <a:lnTo>
                    <a:pt x="1539" y="39"/>
                  </a:lnTo>
                  <a:lnTo>
                    <a:pt x="1560" y="39"/>
                  </a:lnTo>
                  <a:lnTo>
                    <a:pt x="1583" y="39"/>
                  </a:lnTo>
                  <a:lnTo>
                    <a:pt x="1606" y="39"/>
                  </a:lnTo>
                  <a:lnTo>
                    <a:pt x="1628" y="40"/>
                  </a:lnTo>
                  <a:lnTo>
                    <a:pt x="1649" y="40"/>
                  </a:lnTo>
                  <a:lnTo>
                    <a:pt x="1674" y="42"/>
                  </a:lnTo>
                  <a:lnTo>
                    <a:pt x="1693" y="42"/>
                  </a:lnTo>
                  <a:lnTo>
                    <a:pt x="1716" y="44"/>
                  </a:lnTo>
                  <a:lnTo>
                    <a:pt x="1735" y="44"/>
                  </a:lnTo>
                  <a:lnTo>
                    <a:pt x="1758" y="46"/>
                  </a:lnTo>
                  <a:lnTo>
                    <a:pt x="1779" y="48"/>
                  </a:lnTo>
                  <a:lnTo>
                    <a:pt x="1798" y="48"/>
                  </a:lnTo>
                  <a:lnTo>
                    <a:pt x="1819" y="50"/>
                  </a:lnTo>
                  <a:lnTo>
                    <a:pt x="1839" y="54"/>
                  </a:lnTo>
                  <a:lnTo>
                    <a:pt x="1857" y="54"/>
                  </a:lnTo>
                  <a:lnTo>
                    <a:pt x="1876" y="56"/>
                  </a:lnTo>
                  <a:lnTo>
                    <a:pt x="1893" y="56"/>
                  </a:lnTo>
                  <a:lnTo>
                    <a:pt x="1912" y="58"/>
                  </a:lnTo>
                  <a:lnTo>
                    <a:pt x="1929" y="59"/>
                  </a:lnTo>
                  <a:lnTo>
                    <a:pt x="1948" y="63"/>
                  </a:lnTo>
                  <a:lnTo>
                    <a:pt x="1965" y="63"/>
                  </a:lnTo>
                  <a:lnTo>
                    <a:pt x="1982" y="67"/>
                  </a:lnTo>
                  <a:lnTo>
                    <a:pt x="1997" y="69"/>
                  </a:lnTo>
                  <a:lnTo>
                    <a:pt x="2014" y="71"/>
                  </a:lnTo>
                  <a:lnTo>
                    <a:pt x="2029" y="73"/>
                  </a:lnTo>
                  <a:lnTo>
                    <a:pt x="2045" y="77"/>
                  </a:lnTo>
                  <a:lnTo>
                    <a:pt x="2058" y="78"/>
                  </a:lnTo>
                  <a:lnTo>
                    <a:pt x="2071" y="80"/>
                  </a:lnTo>
                  <a:lnTo>
                    <a:pt x="2086" y="82"/>
                  </a:lnTo>
                  <a:lnTo>
                    <a:pt x="2100" y="86"/>
                  </a:lnTo>
                  <a:lnTo>
                    <a:pt x="2111" y="88"/>
                  </a:lnTo>
                  <a:lnTo>
                    <a:pt x="2123" y="90"/>
                  </a:lnTo>
                  <a:lnTo>
                    <a:pt x="2134" y="92"/>
                  </a:lnTo>
                  <a:lnTo>
                    <a:pt x="2147" y="94"/>
                  </a:lnTo>
                  <a:lnTo>
                    <a:pt x="2157" y="96"/>
                  </a:lnTo>
                  <a:lnTo>
                    <a:pt x="2166" y="97"/>
                  </a:lnTo>
                  <a:lnTo>
                    <a:pt x="2176" y="101"/>
                  </a:lnTo>
                  <a:lnTo>
                    <a:pt x="2185" y="103"/>
                  </a:lnTo>
                  <a:lnTo>
                    <a:pt x="2191" y="105"/>
                  </a:lnTo>
                  <a:lnTo>
                    <a:pt x="2199" y="107"/>
                  </a:lnTo>
                  <a:lnTo>
                    <a:pt x="2206" y="109"/>
                  </a:lnTo>
                  <a:lnTo>
                    <a:pt x="2214" y="111"/>
                  </a:lnTo>
                  <a:lnTo>
                    <a:pt x="2223" y="115"/>
                  </a:lnTo>
                  <a:lnTo>
                    <a:pt x="2233" y="120"/>
                  </a:lnTo>
                  <a:lnTo>
                    <a:pt x="2235" y="122"/>
                  </a:lnTo>
                  <a:lnTo>
                    <a:pt x="2233" y="124"/>
                  </a:lnTo>
                  <a:lnTo>
                    <a:pt x="2227" y="128"/>
                  </a:lnTo>
                  <a:lnTo>
                    <a:pt x="2219" y="132"/>
                  </a:lnTo>
                  <a:lnTo>
                    <a:pt x="2214" y="132"/>
                  </a:lnTo>
                  <a:lnTo>
                    <a:pt x="2206" y="134"/>
                  </a:lnTo>
                  <a:lnTo>
                    <a:pt x="2199" y="134"/>
                  </a:lnTo>
                  <a:lnTo>
                    <a:pt x="2189" y="137"/>
                  </a:lnTo>
                  <a:lnTo>
                    <a:pt x="2180" y="139"/>
                  </a:lnTo>
                  <a:lnTo>
                    <a:pt x="2170" y="139"/>
                  </a:lnTo>
                  <a:lnTo>
                    <a:pt x="2159" y="141"/>
                  </a:lnTo>
                  <a:lnTo>
                    <a:pt x="2149" y="143"/>
                  </a:lnTo>
                  <a:lnTo>
                    <a:pt x="2136" y="143"/>
                  </a:lnTo>
                  <a:lnTo>
                    <a:pt x="2123" y="147"/>
                  </a:lnTo>
                  <a:lnTo>
                    <a:pt x="2109" y="147"/>
                  </a:lnTo>
                  <a:lnTo>
                    <a:pt x="2096" y="149"/>
                  </a:lnTo>
                  <a:lnTo>
                    <a:pt x="2081" y="151"/>
                  </a:lnTo>
                  <a:lnTo>
                    <a:pt x="2067" y="153"/>
                  </a:lnTo>
                  <a:lnTo>
                    <a:pt x="2050" y="153"/>
                  </a:lnTo>
                  <a:lnTo>
                    <a:pt x="2035" y="156"/>
                  </a:lnTo>
                  <a:lnTo>
                    <a:pt x="2018" y="156"/>
                  </a:lnTo>
                  <a:lnTo>
                    <a:pt x="2001" y="158"/>
                  </a:lnTo>
                  <a:lnTo>
                    <a:pt x="1986" y="158"/>
                  </a:lnTo>
                  <a:lnTo>
                    <a:pt x="1969" y="162"/>
                  </a:lnTo>
                  <a:lnTo>
                    <a:pt x="1952" y="162"/>
                  </a:lnTo>
                  <a:lnTo>
                    <a:pt x="1934" y="164"/>
                  </a:lnTo>
                  <a:lnTo>
                    <a:pt x="1915" y="166"/>
                  </a:lnTo>
                  <a:lnTo>
                    <a:pt x="1900" y="168"/>
                  </a:lnTo>
                  <a:lnTo>
                    <a:pt x="1881" y="168"/>
                  </a:lnTo>
                  <a:lnTo>
                    <a:pt x="1862" y="172"/>
                  </a:lnTo>
                  <a:lnTo>
                    <a:pt x="1843" y="172"/>
                  </a:lnTo>
                  <a:lnTo>
                    <a:pt x="1828" y="173"/>
                  </a:lnTo>
                  <a:lnTo>
                    <a:pt x="1809" y="175"/>
                  </a:lnTo>
                  <a:lnTo>
                    <a:pt x="1792" y="177"/>
                  </a:lnTo>
                  <a:lnTo>
                    <a:pt x="1773" y="177"/>
                  </a:lnTo>
                  <a:lnTo>
                    <a:pt x="1758" y="181"/>
                  </a:lnTo>
                  <a:lnTo>
                    <a:pt x="1739" y="181"/>
                  </a:lnTo>
                  <a:lnTo>
                    <a:pt x="1722" y="183"/>
                  </a:lnTo>
                  <a:lnTo>
                    <a:pt x="1705" y="183"/>
                  </a:lnTo>
                  <a:lnTo>
                    <a:pt x="1689" y="187"/>
                  </a:lnTo>
                  <a:lnTo>
                    <a:pt x="1672" y="187"/>
                  </a:lnTo>
                  <a:lnTo>
                    <a:pt x="1655" y="189"/>
                  </a:lnTo>
                  <a:lnTo>
                    <a:pt x="1640" y="191"/>
                  </a:lnTo>
                  <a:lnTo>
                    <a:pt x="1627" y="193"/>
                  </a:lnTo>
                  <a:lnTo>
                    <a:pt x="1611" y="193"/>
                  </a:lnTo>
                  <a:lnTo>
                    <a:pt x="1598" y="196"/>
                  </a:lnTo>
                  <a:lnTo>
                    <a:pt x="1583" y="196"/>
                  </a:lnTo>
                  <a:lnTo>
                    <a:pt x="1571" y="198"/>
                  </a:lnTo>
                  <a:lnTo>
                    <a:pt x="1560" y="200"/>
                  </a:lnTo>
                  <a:lnTo>
                    <a:pt x="1547" y="202"/>
                  </a:lnTo>
                  <a:lnTo>
                    <a:pt x="1537" y="202"/>
                  </a:lnTo>
                  <a:lnTo>
                    <a:pt x="1528" y="206"/>
                  </a:lnTo>
                  <a:lnTo>
                    <a:pt x="1518" y="206"/>
                  </a:lnTo>
                  <a:lnTo>
                    <a:pt x="1509" y="208"/>
                  </a:lnTo>
                  <a:lnTo>
                    <a:pt x="1501" y="210"/>
                  </a:lnTo>
                  <a:lnTo>
                    <a:pt x="1495" y="212"/>
                  </a:lnTo>
                  <a:lnTo>
                    <a:pt x="1484" y="215"/>
                  </a:lnTo>
                  <a:lnTo>
                    <a:pt x="1478" y="221"/>
                  </a:lnTo>
                  <a:lnTo>
                    <a:pt x="1471" y="225"/>
                  </a:lnTo>
                  <a:lnTo>
                    <a:pt x="1473" y="232"/>
                  </a:lnTo>
                  <a:lnTo>
                    <a:pt x="1475" y="234"/>
                  </a:lnTo>
                  <a:lnTo>
                    <a:pt x="1482" y="238"/>
                  </a:lnTo>
                  <a:lnTo>
                    <a:pt x="1490" y="242"/>
                  </a:lnTo>
                  <a:lnTo>
                    <a:pt x="1501" y="246"/>
                  </a:lnTo>
                  <a:lnTo>
                    <a:pt x="1513" y="248"/>
                  </a:lnTo>
                  <a:lnTo>
                    <a:pt x="1528" y="253"/>
                  </a:lnTo>
                  <a:lnTo>
                    <a:pt x="1535" y="253"/>
                  </a:lnTo>
                  <a:lnTo>
                    <a:pt x="1543" y="255"/>
                  </a:lnTo>
                  <a:lnTo>
                    <a:pt x="1552" y="257"/>
                  </a:lnTo>
                  <a:lnTo>
                    <a:pt x="1564" y="259"/>
                  </a:lnTo>
                  <a:lnTo>
                    <a:pt x="1571" y="261"/>
                  </a:lnTo>
                  <a:lnTo>
                    <a:pt x="1583" y="263"/>
                  </a:lnTo>
                  <a:lnTo>
                    <a:pt x="1592" y="265"/>
                  </a:lnTo>
                  <a:lnTo>
                    <a:pt x="1606" y="267"/>
                  </a:lnTo>
                  <a:lnTo>
                    <a:pt x="1617" y="269"/>
                  </a:lnTo>
                  <a:lnTo>
                    <a:pt x="1630" y="272"/>
                  </a:lnTo>
                  <a:lnTo>
                    <a:pt x="1644" y="272"/>
                  </a:lnTo>
                  <a:lnTo>
                    <a:pt x="1659" y="276"/>
                  </a:lnTo>
                  <a:lnTo>
                    <a:pt x="1670" y="276"/>
                  </a:lnTo>
                  <a:lnTo>
                    <a:pt x="1686" y="278"/>
                  </a:lnTo>
                  <a:lnTo>
                    <a:pt x="1701" y="280"/>
                  </a:lnTo>
                  <a:lnTo>
                    <a:pt x="1716" y="282"/>
                  </a:lnTo>
                  <a:lnTo>
                    <a:pt x="1733" y="284"/>
                  </a:lnTo>
                  <a:lnTo>
                    <a:pt x="1750" y="286"/>
                  </a:lnTo>
                  <a:lnTo>
                    <a:pt x="1765" y="288"/>
                  </a:lnTo>
                  <a:lnTo>
                    <a:pt x="1784" y="291"/>
                  </a:lnTo>
                  <a:lnTo>
                    <a:pt x="1801" y="291"/>
                  </a:lnTo>
                  <a:lnTo>
                    <a:pt x="1820" y="295"/>
                  </a:lnTo>
                  <a:lnTo>
                    <a:pt x="1839" y="297"/>
                  </a:lnTo>
                  <a:lnTo>
                    <a:pt x="1858" y="301"/>
                  </a:lnTo>
                  <a:lnTo>
                    <a:pt x="1879" y="301"/>
                  </a:lnTo>
                  <a:lnTo>
                    <a:pt x="1900" y="305"/>
                  </a:lnTo>
                  <a:lnTo>
                    <a:pt x="1919" y="307"/>
                  </a:lnTo>
                  <a:lnTo>
                    <a:pt x="1944" y="310"/>
                  </a:lnTo>
                  <a:lnTo>
                    <a:pt x="1963" y="310"/>
                  </a:lnTo>
                  <a:lnTo>
                    <a:pt x="1986" y="314"/>
                  </a:lnTo>
                  <a:lnTo>
                    <a:pt x="2010" y="316"/>
                  </a:lnTo>
                  <a:lnTo>
                    <a:pt x="2033" y="320"/>
                  </a:lnTo>
                  <a:lnTo>
                    <a:pt x="2058" y="320"/>
                  </a:lnTo>
                  <a:lnTo>
                    <a:pt x="2081" y="326"/>
                  </a:lnTo>
                  <a:lnTo>
                    <a:pt x="2107" y="326"/>
                  </a:lnTo>
                  <a:lnTo>
                    <a:pt x="2132" y="329"/>
                  </a:lnTo>
                  <a:lnTo>
                    <a:pt x="2157" y="333"/>
                  </a:lnTo>
                  <a:lnTo>
                    <a:pt x="2185" y="335"/>
                  </a:lnTo>
                  <a:lnTo>
                    <a:pt x="2212" y="339"/>
                  </a:lnTo>
                  <a:lnTo>
                    <a:pt x="2240" y="343"/>
                  </a:lnTo>
                  <a:lnTo>
                    <a:pt x="2269" y="345"/>
                  </a:lnTo>
                  <a:lnTo>
                    <a:pt x="2297" y="348"/>
                  </a:lnTo>
                  <a:lnTo>
                    <a:pt x="2326" y="350"/>
                  </a:lnTo>
                  <a:lnTo>
                    <a:pt x="2356" y="354"/>
                  </a:lnTo>
                  <a:lnTo>
                    <a:pt x="2385" y="356"/>
                  </a:lnTo>
                  <a:lnTo>
                    <a:pt x="2417" y="358"/>
                  </a:lnTo>
                  <a:lnTo>
                    <a:pt x="2446" y="362"/>
                  </a:lnTo>
                  <a:lnTo>
                    <a:pt x="2478" y="366"/>
                  </a:lnTo>
                  <a:lnTo>
                    <a:pt x="2508" y="367"/>
                  </a:lnTo>
                  <a:lnTo>
                    <a:pt x="2541" y="371"/>
                  </a:lnTo>
                  <a:lnTo>
                    <a:pt x="2573" y="373"/>
                  </a:lnTo>
                  <a:lnTo>
                    <a:pt x="2607" y="377"/>
                  </a:lnTo>
                  <a:lnTo>
                    <a:pt x="2639" y="381"/>
                  </a:lnTo>
                  <a:lnTo>
                    <a:pt x="2672" y="385"/>
                  </a:lnTo>
                  <a:lnTo>
                    <a:pt x="2706" y="386"/>
                  </a:lnTo>
                  <a:lnTo>
                    <a:pt x="2738" y="390"/>
                  </a:lnTo>
                  <a:lnTo>
                    <a:pt x="2772" y="394"/>
                  </a:lnTo>
                  <a:lnTo>
                    <a:pt x="2805" y="398"/>
                  </a:lnTo>
                  <a:lnTo>
                    <a:pt x="2839" y="402"/>
                  </a:lnTo>
                  <a:lnTo>
                    <a:pt x="2875" y="405"/>
                  </a:lnTo>
                  <a:lnTo>
                    <a:pt x="2907" y="409"/>
                  </a:lnTo>
                  <a:lnTo>
                    <a:pt x="2942" y="411"/>
                  </a:lnTo>
                  <a:lnTo>
                    <a:pt x="2976" y="415"/>
                  </a:lnTo>
                  <a:lnTo>
                    <a:pt x="3008" y="419"/>
                  </a:lnTo>
                  <a:lnTo>
                    <a:pt x="3042" y="421"/>
                  </a:lnTo>
                  <a:lnTo>
                    <a:pt x="3075" y="424"/>
                  </a:lnTo>
                  <a:lnTo>
                    <a:pt x="3109" y="428"/>
                  </a:lnTo>
                  <a:lnTo>
                    <a:pt x="3143" y="432"/>
                  </a:lnTo>
                  <a:lnTo>
                    <a:pt x="3173" y="434"/>
                  </a:lnTo>
                  <a:lnTo>
                    <a:pt x="3208" y="440"/>
                  </a:lnTo>
                  <a:lnTo>
                    <a:pt x="3240" y="442"/>
                  </a:lnTo>
                  <a:lnTo>
                    <a:pt x="3272" y="445"/>
                  </a:lnTo>
                  <a:lnTo>
                    <a:pt x="3303" y="449"/>
                  </a:lnTo>
                  <a:lnTo>
                    <a:pt x="3335" y="453"/>
                  </a:lnTo>
                  <a:lnTo>
                    <a:pt x="3367" y="455"/>
                  </a:lnTo>
                  <a:lnTo>
                    <a:pt x="3398" y="459"/>
                  </a:lnTo>
                  <a:lnTo>
                    <a:pt x="3426" y="461"/>
                  </a:lnTo>
                  <a:lnTo>
                    <a:pt x="3457" y="464"/>
                  </a:lnTo>
                  <a:lnTo>
                    <a:pt x="3485" y="466"/>
                  </a:lnTo>
                  <a:lnTo>
                    <a:pt x="3514" y="470"/>
                  </a:lnTo>
                  <a:lnTo>
                    <a:pt x="3540" y="472"/>
                  </a:lnTo>
                  <a:lnTo>
                    <a:pt x="3569" y="476"/>
                  </a:lnTo>
                  <a:lnTo>
                    <a:pt x="3595" y="478"/>
                  </a:lnTo>
                  <a:lnTo>
                    <a:pt x="3622" y="482"/>
                  </a:lnTo>
                  <a:lnTo>
                    <a:pt x="3647" y="482"/>
                  </a:lnTo>
                  <a:lnTo>
                    <a:pt x="3671" y="485"/>
                  </a:lnTo>
                  <a:lnTo>
                    <a:pt x="3694" y="487"/>
                  </a:lnTo>
                  <a:lnTo>
                    <a:pt x="3717" y="491"/>
                  </a:lnTo>
                  <a:lnTo>
                    <a:pt x="3738" y="491"/>
                  </a:lnTo>
                  <a:lnTo>
                    <a:pt x="3761" y="495"/>
                  </a:lnTo>
                  <a:lnTo>
                    <a:pt x="3780" y="497"/>
                  </a:lnTo>
                  <a:lnTo>
                    <a:pt x="3800" y="501"/>
                  </a:lnTo>
                  <a:lnTo>
                    <a:pt x="3818" y="501"/>
                  </a:lnTo>
                  <a:lnTo>
                    <a:pt x="3837" y="502"/>
                  </a:lnTo>
                  <a:lnTo>
                    <a:pt x="3852" y="502"/>
                  </a:lnTo>
                  <a:lnTo>
                    <a:pt x="3869" y="504"/>
                  </a:lnTo>
                  <a:lnTo>
                    <a:pt x="3882" y="504"/>
                  </a:lnTo>
                  <a:lnTo>
                    <a:pt x="3895" y="508"/>
                  </a:lnTo>
                  <a:lnTo>
                    <a:pt x="3907" y="508"/>
                  </a:lnTo>
                  <a:lnTo>
                    <a:pt x="3920" y="510"/>
                  </a:lnTo>
                  <a:lnTo>
                    <a:pt x="3928" y="510"/>
                  </a:lnTo>
                  <a:lnTo>
                    <a:pt x="3937" y="512"/>
                  </a:lnTo>
                  <a:lnTo>
                    <a:pt x="3945" y="512"/>
                  </a:lnTo>
                  <a:lnTo>
                    <a:pt x="3951" y="514"/>
                  </a:lnTo>
                  <a:lnTo>
                    <a:pt x="3960" y="516"/>
                  </a:lnTo>
                  <a:lnTo>
                    <a:pt x="3964" y="516"/>
                  </a:lnTo>
                  <a:lnTo>
                    <a:pt x="3265" y="1147"/>
                  </a:lnTo>
                  <a:lnTo>
                    <a:pt x="0" y="1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1238" y="1912"/>
              <a:ext cx="392" cy="60"/>
            </a:xfrm>
            <a:custGeom>
              <a:avLst/>
              <a:gdLst>
                <a:gd name="T0" fmla="*/ 0 w 783"/>
                <a:gd name="T1" fmla="*/ 95 h 119"/>
                <a:gd name="T2" fmla="*/ 281 w 783"/>
                <a:gd name="T3" fmla="*/ 47 h 119"/>
                <a:gd name="T4" fmla="*/ 568 w 783"/>
                <a:gd name="T5" fmla="*/ 0 h 119"/>
                <a:gd name="T6" fmla="*/ 741 w 783"/>
                <a:gd name="T7" fmla="*/ 0 h 119"/>
                <a:gd name="T8" fmla="*/ 783 w 783"/>
                <a:gd name="T9" fmla="*/ 38 h 119"/>
                <a:gd name="T10" fmla="*/ 640 w 783"/>
                <a:gd name="T11" fmla="*/ 28 h 119"/>
                <a:gd name="T12" fmla="*/ 559 w 783"/>
                <a:gd name="T13" fmla="*/ 116 h 119"/>
                <a:gd name="T14" fmla="*/ 313 w 783"/>
                <a:gd name="T15" fmla="*/ 95 h 119"/>
                <a:gd name="T16" fmla="*/ 133 w 783"/>
                <a:gd name="T17" fmla="*/ 119 h 119"/>
                <a:gd name="T18" fmla="*/ 0 w 783"/>
                <a:gd name="T19" fmla="*/ 95 h 119"/>
                <a:gd name="T20" fmla="*/ 0 w 783"/>
                <a:gd name="T21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3" h="119">
                  <a:moveTo>
                    <a:pt x="0" y="95"/>
                  </a:moveTo>
                  <a:lnTo>
                    <a:pt x="281" y="47"/>
                  </a:lnTo>
                  <a:lnTo>
                    <a:pt x="568" y="0"/>
                  </a:lnTo>
                  <a:lnTo>
                    <a:pt x="741" y="0"/>
                  </a:lnTo>
                  <a:lnTo>
                    <a:pt x="783" y="38"/>
                  </a:lnTo>
                  <a:lnTo>
                    <a:pt x="640" y="28"/>
                  </a:lnTo>
                  <a:lnTo>
                    <a:pt x="559" y="116"/>
                  </a:lnTo>
                  <a:lnTo>
                    <a:pt x="313" y="95"/>
                  </a:lnTo>
                  <a:lnTo>
                    <a:pt x="133" y="119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504" y="1845"/>
              <a:ext cx="316" cy="98"/>
            </a:xfrm>
            <a:custGeom>
              <a:avLst/>
              <a:gdLst>
                <a:gd name="T0" fmla="*/ 0 w 633"/>
                <a:gd name="T1" fmla="*/ 114 h 195"/>
                <a:gd name="T2" fmla="*/ 433 w 633"/>
                <a:gd name="T3" fmla="*/ 0 h 195"/>
                <a:gd name="T4" fmla="*/ 538 w 633"/>
                <a:gd name="T5" fmla="*/ 0 h 195"/>
                <a:gd name="T6" fmla="*/ 633 w 633"/>
                <a:gd name="T7" fmla="*/ 24 h 195"/>
                <a:gd name="T8" fmla="*/ 488 w 633"/>
                <a:gd name="T9" fmla="*/ 38 h 195"/>
                <a:gd name="T10" fmla="*/ 325 w 633"/>
                <a:gd name="T11" fmla="*/ 161 h 195"/>
                <a:gd name="T12" fmla="*/ 127 w 633"/>
                <a:gd name="T13" fmla="*/ 152 h 195"/>
                <a:gd name="T14" fmla="*/ 0 w 633"/>
                <a:gd name="T15" fmla="*/ 195 h 195"/>
                <a:gd name="T16" fmla="*/ 0 w 633"/>
                <a:gd name="T17" fmla="*/ 114 h 195"/>
                <a:gd name="T18" fmla="*/ 0 w 633"/>
                <a:gd name="T19" fmla="*/ 11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3" h="195">
                  <a:moveTo>
                    <a:pt x="0" y="114"/>
                  </a:moveTo>
                  <a:lnTo>
                    <a:pt x="433" y="0"/>
                  </a:lnTo>
                  <a:lnTo>
                    <a:pt x="538" y="0"/>
                  </a:lnTo>
                  <a:lnTo>
                    <a:pt x="633" y="24"/>
                  </a:lnTo>
                  <a:lnTo>
                    <a:pt x="488" y="38"/>
                  </a:lnTo>
                  <a:lnTo>
                    <a:pt x="325" y="161"/>
                  </a:lnTo>
                  <a:lnTo>
                    <a:pt x="127" y="152"/>
                  </a:lnTo>
                  <a:lnTo>
                    <a:pt x="0" y="195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504" y="1953"/>
              <a:ext cx="570" cy="76"/>
            </a:xfrm>
            <a:custGeom>
              <a:avLst/>
              <a:gdLst>
                <a:gd name="T0" fmla="*/ 106 w 1140"/>
                <a:gd name="T1" fmla="*/ 61 h 153"/>
                <a:gd name="T2" fmla="*/ 255 w 1140"/>
                <a:gd name="T3" fmla="*/ 29 h 153"/>
                <a:gd name="T4" fmla="*/ 388 w 1140"/>
                <a:gd name="T5" fmla="*/ 35 h 153"/>
                <a:gd name="T6" fmla="*/ 576 w 1140"/>
                <a:gd name="T7" fmla="*/ 0 h 153"/>
                <a:gd name="T8" fmla="*/ 1038 w 1140"/>
                <a:gd name="T9" fmla="*/ 114 h 153"/>
                <a:gd name="T10" fmla="*/ 1140 w 1140"/>
                <a:gd name="T11" fmla="*/ 153 h 153"/>
                <a:gd name="T12" fmla="*/ 614 w 1140"/>
                <a:gd name="T13" fmla="*/ 61 h 153"/>
                <a:gd name="T14" fmla="*/ 557 w 1140"/>
                <a:gd name="T15" fmla="*/ 95 h 153"/>
                <a:gd name="T16" fmla="*/ 255 w 1140"/>
                <a:gd name="T17" fmla="*/ 61 h 153"/>
                <a:gd name="T18" fmla="*/ 0 w 1140"/>
                <a:gd name="T19" fmla="*/ 111 h 153"/>
                <a:gd name="T20" fmla="*/ 0 w 1140"/>
                <a:gd name="T21" fmla="*/ 61 h 153"/>
                <a:gd name="T22" fmla="*/ 106 w 1140"/>
                <a:gd name="T23" fmla="*/ 61 h 153"/>
                <a:gd name="T24" fmla="*/ 106 w 1140"/>
                <a:gd name="T25" fmla="*/ 6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0" h="153">
                  <a:moveTo>
                    <a:pt x="106" y="61"/>
                  </a:moveTo>
                  <a:lnTo>
                    <a:pt x="255" y="29"/>
                  </a:lnTo>
                  <a:lnTo>
                    <a:pt x="388" y="35"/>
                  </a:lnTo>
                  <a:lnTo>
                    <a:pt x="576" y="0"/>
                  </a:lnTo>
                  <a:lnTo>
                    <a:pt x="1038" y="114"/>
                  </a:lnTo>
                  <a:lnTo>
                    <a:pt x="1140" y="153"/>
                  </a:lnTo>
                  <a:lnTo>
                    <a:pt x="614" y="61"/>
                  </a:lnTo>
                  <a:lnTo>
                    <a:pt x="557" y="95"/>
                  </a:lnTo>
                  <a:lnTo>
                    <a:pt x="255" y="61"/>
                  </a:lnTo>
                  <a:lnTo>
                    <a:pt x="0" y="111"/>
                  </a:lnTo>
                  <a:lnTo>
                    <a:pt x="0" y="61"/>
                  </a:lnTo>
                  <a:lnTo>
                    <a:pt x="106" y="61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1050" y="1970"/>
              <a:ext cx="363" cy="92"/>
            </a:xfrm>
            <a:custGeom>
              <a:avLst/>
              <a:gdLst>
                <a:gd name="T0" fmla="*/ 0 w 726"/>
                <a:gd name="T1" fmla="*/ 41 h 184"/>
                <a:gd name="T2" fmla="*/ 159 w 726"/>
                <a:gd name="T3" fmla="*/ 83 h 184"/>
                <a:gd name="T4" fmla="*/ 190 w 726"/>
                <a:gd name="T5" fmla="*/ 55 h 184"/>
                <a:gd name="T6" fmla="*/ 294 w 726"/>
                <a:gd name="T7" fmla="*/ 76 h 184"/>
                <a:gd name="T8" fmla="*/ 461 w 726"/>
                <a:gd name="T9" fmla="*/ 138 h 184"/>
                <a:gd name="T10" fmla="*/ 509 w 726"/>
                <a:gd name="T11" fmla="*/ 184 h 184"/>
                <a:gd name="T12" fmla="*/ 562 w 726"/>
                <a:gd name="T13" fmla="*/ 156 h 184"/>
                <a:gd name="T14" fmla="*/ 726 w 726"/>
                <a:gd name="T15" fmla="*/ 163 h 184"/>
                <a:gd name="T16" fmla="*/ 499 w 726"/>
                <a:gd name="T17" fmla="*/ 83 h 184"/>
                <a:gd name="T18" fmla="*/ 203 w 726"/>
                <a:gd name="T19" fmla="*/ 0 h 184"/>
                <a:gd name="T20" fmla="*/ 0 w 726"/>
                <a:gd name="T21" fmla="*/ 41 h 184"/>
                <a:gd name="T22" fmla="*/ 0 w 726"/>
                <a:gd name="T23" fmla="*/ 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6" h="184">
                  <a:moveTo>
                    <a:pt x="0" y="41"/>
                  </a:moveTo>
                  <a:lnTo>
                    <a:pt x="159" y="83"/>
                  </a:lnTo>
                  <a:lnTo>
                    <a:pt x="190" y="55"/>
                  </a:lnTo>
                  <a:lnTo>
                    <a:pt x="294" y="76"/>
                  </a:lnTo>
                  <a:lnTo>
                    <a:pt x="461" y="138"/>
                  </a:lnTo>
                  <a:lnTo>
                    <a:pt x="509" y="184"/>
                  </a:lnTo>
                  <a:lnTo>
                    <a:pt x="562" y="156"/>
                  </a:lnTo>
                  <a:lnTo>
                    <a:pt x="726" y="163"/>
                  </a:lnTo>
                  <a:lnTo>
                    <a:pt x="499" y="83"/>
                  </a:lnTo>
                  <a:lnTo>
                    <a:pt x="203" y="0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704" y="1937"/>
              <a:ext cx="1027" cy="202"/>
            </a:xfrm>
            <a:custGeom>
              <a:avLst/>
              <a:gdLst>
                <a:gd name="T0" fmla="*/ 6 w 2054"/>
                <a:gd name="T1" fmla="*/ 59 h 403"/>
                <a:gd name="T2" fmla="*/ 30 w 2054"/>
                <a:gd name="T3" fmla="*/ 49 h 403"/>
                <a:gd name="T4" fmla="*/ 57 w 2054"/>
                <a:gd name="T5" fmla="*/ 44 h 403"/>
                <a:gd name="T6" fmla="*/ 84 w 2054"/>
                <a:gd name="T7" fmla="*/ 34 h 403"/>
                <a:gd name="T8" fmla="*/ 116 w 2054"/>
                <a:gd name="T9" fmla="*/ 27 h 403"/>
                <a:gd name="T10" fmla="*/ 154 w 2054"/>
                <a:gd name="T11" fmla="*/ 19 h 403"/>
                <a:gd name="T12" fmla="*/ 192 w 2054"/>
                <a:gd name="T13" fmla="*/ 11 h 403"/>
                <a:gd name="T14" fmla="*/ 230 w 2054"/>
                <a:gd name="T15" fmla="*/ 6 h 403"/>
                <a:gd name="T16" fmla="*/ 270 w 2054"/>
                <a:gd name="T17" fmla="*/ 2 h 403"/>
                <a:gd name="T18" fmla="*/ 308 w 2054"/>
                <a:gd name="T19" fmla="*/ 2 h 403"/>
                <a:gd name="T20" fmla="*/ 344 w 2054"/>
                <a:gd name="T21" fmla="*/ 2 h 403"/>
                <a:gd name="T22" fmla="*/ 376 w 2054"/>
                <a:gd name="T23" fmla="*/ 2 h 403"/>
                <a:gd name="T24" fmla="*/ 409 w 2054"/>
                <a:gd name="T25" fmla="*/ 8 h 403"/>
                <a:gd name="T26" fmla="*/ 435 w 2054"/>
                <a:gd name="T27" fmla="*/ 13 h 403"/>
                <a:gd name="T28" fmla="*/ 462 w 2054"/>
                <a:gd name="T29" fmla="*/ 21 h 403"/>
                <a:gd name="T30" fmla="*/ 500 w 2054"/>
                <a:gd name="T31" fmla="*/ 32 h 403"/>
                <a:gd name="T32" fmla="*/ 525 w 2054"/>
                <a:gd name="T33" fmla="*/ 42 h 403"/>
                <a:gd name="T34" fmla="*/ 532 w 2054"/>
                <a:gd name="T35" fmla="*/ 44 h 403"/>
                <a:gd name="T36" fmla="*/ 559 w 2054"/>
                <a:gd name="T37" fmla="*/ 46 h 403"/>
                <a:gd name="T38" fmla="*/ 589 w 2054"/>
                <a:gd name="T39" fmla="*/ 48 h 403"/>
                <a:gd name="T40" fmla="*/ 618 w 2054"/>
                <a:gd name="T41" fmla="*/ 48 h 403"/>
                <a:gd name="T42" fmla="*/ 640 w 2054"/>
                <a:gd name="T43" fmla="*/ 49 h 403"/>
                <a:gd name="T44" fmla="*/ 665 w 2054"/>
                <a:gd name="T45" fmla="*/ 49 h 403"/>
                <a:gd name="T46" fmla="*/ 692 w 2054"/>
                <a:gd name="T47" fmla="*/ 49 h 403"/>
                <a:gd name="T48" fmla="*/ 718 w 2054"/>
                <a:gd name="T49" fmla="*/ 49 h 403"/>
                <a:gd name="T50" fmla="*/ 745 w 2054"/>
                <a:gd name="T51" fmla="*/ 49 h 403"/>
                <a:gd name="T52" fmla="*/ 773 w 2054"/>
                <a:gd name="T53" fmla="*/ 49 h 403"/>
                <a:gd name="T54" fmla="*/ 802 w 2054"/>
                <a:gd name="T55" fmla="*/ 48 h 403"/>
                <a:gd name="T56" fmla="*/ 827 w 2054"/>
                <a:gd name="T57" fmla="*/ 48 h 403"/>
                <a:gd name="T58" fmla="*/ 859 w 2054"/>
                <a:gd name="T59" fmla="*/ 46 h 403"/>
                <a:gd name="T60" fmla="*/ 897 w 2054"/>
                <a:gd name="T61" fmla="*/ 44 h 403"/>
                <a:gd name="T62" fmla="*/ 914 w 2054"/>
                <a:gd name="T63" fmla="*/ 44 h 403"/>
                <a:gd name="T64" fmla="*/ 924 w 2054"/>
                <a:gd name="T65" fmla="*/ 46 h 403"/>
                <a:gd name="T66" fmla="*/ 941 w 2054"/>
                <a:gd name="T67" fmla="*/ 49 h 403"/>
                <a:gd name="T68" fmla="*/ 963 w 2054"/>
                <a:gd name="T69" fmla="*/ 57 h 403"/>
                <a:gd name="T70" fmla="*/ 994 w 2054"/>
                <a:gd name="T71" fmla="*/ 65 h 403"/>
                <a:gd name="T72" fmla="*/ 1030 w 2054"/>
                <a:gd name="T73" fmla="*/ 76 h 403"/>
                <a:gd name="T74" fmla="*/ 1066 w 2054"/>
                <a:gd name="T75" fmla="*/ 86 h 403"/>
                <a:gd name="T76" fmla="*/ 1108 w 2054"/>
                <a:gd name="T77" fmla="*/ 97 h 403"/>
                <a:gd name="T78" fmla="*/ 1148 w 2054"/>
                <a:gd name="T79" fmla="*/ 110 h 403"/>
                <a:gd name="T80" fmla="*/ 1190 w 2054"/>
                <a:gd name="T81" fmla="*/ 122 h 403"/>
                <a:gd name="T82" fmla="*/ 1228 w 2054"/>
                <a:gd name="T83" fmla="*/ 135 h 403"/>
                <a:gd name="T84" fmla="*/ 1264 w 2054"/>
                <a:gd name="T85" fmla="*/ 148 h 403"/>
                <a:gd name="T86" fmla="*/ 1294 w 2054"/>
                <a:gd name="T87" fmla="*/ 160 h 403"/>
                <a:gd name="T88" fmla="*/ 1325 w 2054"/>
                <a:gd name="T89" fmla="*/ 173 h 403"/>
                <a:gd name="T90" fmla="*/ 1347 w 2054"/>
                <a:gd name="T91" fmla="*/ 183 h 403"/>
                <a:gd name="T92" fmla="*/ 1370 w 2054"/>
                <a:gd name="T93" fmla="*/ 194 h 403"/>
                <a:gd name="T94" fmla="*/ 1393 w 2054"/>
                <a:gd name="T95" fmla="*/ 205 h 403"/>
                <a:gd name="T96" fmla="*/ 1418 w 2054"/>
                <a:gd name="T97" fmla="*/ 221 h 403"/>
                <a:gd name="T98" fmla="*/ 1587 w 2054"/>
                <a:gd name="T99" fmla="*/ 283 h 403"/>
                <a:gd name="T100" fmla="*/ 1991 w 2054"/>
                <a:gd name="T101" fmla="*/ 378 h 403"/>
                <a:gd name="T102" fmla="*/ 1638 w 2054"/>
                <a:gd name="T103" fmla="*/ 329 h 403"/>
                <a:gd name="T104" fmla="*/ 1572 w 2054"/>
                <a:gd name="T105" fmla="*/ 337 h 403"/>
                <a:gd name="T106" fmla="*/ 1121 w 2054"/>
                <a:gd name="T107" fmla="*/ 179 h 403"/>
                <a:gd name="T108" fmla="*/ 697 w 2054"/>
                <a:gd name="T109" fmla="*/ 120 h 403"/>
                <a:gd name="T110" fmla="*/ 471 w 2054"/>
                <a:gd name="T111" fmla="*/ 103 h 403"/>
                <a:gd name="T112" fmla="*/ 89 w 2054"/>
                <a:gd name="T113" fmla="*/ 5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4" h="403">
                  <a:moveTo>
                    <a:pt x="0" y="63"/>
                  </a:moveTo>
                  <a:lnTo>
                    <a:pt x="2" y="61"/>
                  </a:lnTo>
                  <a:lnTo>
                    <a:pt x="6" y="59"/>
                  </a:lnTo>
                  <a:lnTo>
                    <a:pt x="13" y="55"/>
                  </a:lnTo>
                  <a:lnTo>
                    <a:pt x="25" y="53"/>
                  </a:lnTo>
                  <a:lnTo>
                    <a:pt x="30" y="49"/>
                  </a:lnTo>
                  <a:lnTo>
                    <a:pt x="40" y="48"/>
                  </a:lnTo>
                  <a:lnTo>
                    <a:pt x="48" y="44"/>
                  </a:lnTo>
                  <a:lnTo>
                    <a:pt x="57" y="44"/>
                  </a:lnTo>
                  <a:lnTo>
                    <a:pt x="65" y="40"/>
                  </a:lnTo>
                  <a:lnTo>
                    <a:pt x="74" y="38"/>
                  </a:lnTo>
                  <a:lnTo>
                    <a:pt x="84" y="34"/>
                  </a:lnTo>
                  <a:lnTo>
                    <a:pt x="97" y="34"/>
                  </a:lnTo>
                  <a:lnTo>
                    <a:pt x="106" y="30"/>
                  </a:lnTo>
                  <a:lnTo>
                    <a:pt x="116" y="27"/>
                  </a:lnTo>
                  <a:lnTo>
                    <a:pt x="129" y="25"/>
                  </a:lnTo>
                  <a:lnTo>
                    <a:pt x="141" y="21"/>
                  </a:lnTo>
                  <a:lnTo>
                    <a:pt x="154" y="19"/>
                  </a:lnTo>
                  <a:lnTo>
                    <a:pt x="165" y="15"/>
                  </a:lnTo>
                  <a:lnTo>
                    <a:pt x="177" y="13"/>
                  </a:lnTo>
                  <a:lnTo>
                    <a:pt x="192" y="11"/>
                  </a:lnTo>
                  <a:lnTo>
                    <a:pt x="203" y="9"/>
                  </a:lnTo>
                  <a:lnTo>
                    <a:pt x="217" y="8"/>
                  </a:lnTo>
                  <a:lnTo>
                    <a:pt x="230" y="6"/>
                  </a:lnTo>
                  <a:lnTo>
                    <a:pt x="243" y="6"/>
                  </a:lnTo>
                  <a:lnTo>
                    <a:pt x="257" y="2"/>
                  </a:lnTo>
                  <a:lnTo>
                    <a:pt x="270" y="2"/>
                  </a:lnTo>
                  <a:lnTo>
                    <a:pt x="283" y="2"/>
                  </a:lnTo>
                  <a:lnTo>
                    <a:pt x="296" y="2"/>
                  </a:lnTo>
                  <a:lnTo>
                    <a:pt x="308" y="2"/>
                  </a:lnTo>
                  <a:lnTo>
                    <a:pt x="319" y="0"/>
                  </a:lnTo>
                  <a:lnTo>
                    <a:pt x="333" y="0"/>
                  </a:lnTo>
                  <a:lnTo>
                    <a:pt x="344" y="2"/>
                  </a:lnTo>
                  <a:lnTo>
                    <a:pt x="355" y="2"/>
                  </a:lnTo>
                  <a:lnTo>
                    <a:pt x="367" y="2"/>
                  </a:lnTo>
                  <a:lnTo>
                    <a:pt x="376" y="2"/>
                  </a:lnTo>
                  <a:lnTo>
                    <a:pt x="390" y="6"/>
                  </a:lnTo>
                  <a:lnTo>
                    <a:pt x="399" y="6"/>
                  </a:lnTo>
                  <a:lnTo>
                    <a:pt x="409" y="8"/>
                  </a:lnTo>
                  <a:lnTo>
                    <a:pt x="418" y="9"/>
                  </a:lnTo>
                  <a:lnTo>
                    <a:pt x="428" y="11"/>
                  </a:lnTo>
                  <a:lnTo>
                    <a:pt x="435" y="13"/>
                  </a:lnTo>
                  <a:lnTo>
                    <a:pt x="445" y="15"/>
                  </a:lnTo>
                  <a:lnTo>
                    <a:pt x="452" y="17"/>
                  </a:lnTo>
                  <a:lnTo>
                    <a:pt x="462" y="21"/>
                  </a:lnTo>
                  <a:lnTo>
                    <a:pt x="475" y="25"/>
                  </a:lnTo>
                  <a:lnTo>
                    <a:pt x="490" y="29"/>
                  </a:lnTo>
                  <a:lnTo>
                    <a:pt x="500" y="32"/>
                  </a:lnTo>
                  <a:lnTo>
                    <a:pt x="511" y="36"/>
                  </a:lnTo>
                  <a:lnTo>
                    <a:pt x="519" y="40"/>
                  </a:lnTo>
                  <a:lnTo>
                    <a:pt x="525" y="42"/>
                  </a:lnTo>
                  <a:lnTo>
                    <a:pt x="526" y="44"/>
                  </a:lnTo>
                  <a:lnTo>
                    <a:pt x="530" y="44"/>
                  </a:lnTo>
                  <a:lnTo>
                    <a:pt x="532" y="44"/>
                  </a:lnTo>
                  <a:lnTo>
                    <a:pt x="542" y="44"/>
                  </a:lnTo>
                  <a:lnTo>
                    <a:pt x="549" y="44"/>
                  </a:lnTo>
                  <a:lnTo>
                    <a:pt x="559" y="46"/>
                  </a:lnTo>
                  <a:lnTo>
                    <a:pt x="566" y="46"/>
                  </a:lnTo>
                  <a:lnTo>
                    <a:pt x="580" y="48"/>
                  </a:lnTo>
                  <a:lnTo>
                    <a:pt x="589" y="48"/>
                  </a:lnTo>
                  <a:lnTo>
                    <a:pt x="602" y="48"/>
                  </a:lnTo>
                  <a:lnTo>
                    <a:pt x="610" y="48"/>
                  </a:lnTo>
                  <a:lnTo>
                    <a:pt x="618" y="48"/>
                  </a:lnTo>
                  <a:lnTo>
                    <a:pt x="625" y="48"/>
                  </a:lnTo>
                  <a:lnTo>
                    <a:pt x="633" y="49"/>
                  </a:lnTo>
                  <a:lnTo>
                    <a:pt x="640" y="49"/>
                  </a:lnTo>
                  <a:lnTo>
                    <a:pt x="648" y="49"/>
                  </a:lnTo>
                  <a:lnTo>
                    <a:pt x="656" y="49"/>
                  </a:lnTo>
                  <a:lnTo>
                    <a:pt x="665" y="49"/>
                  </a:lnTo>
                  <a:lnTo>
                    <a:pt x="673" y="49"/>
                  </a:lnTo>
                  <a:lnTo>
                    <a:pt x="682" y="49"/>
                  </a:lnTo>
                  <a:lnTo>
                    <a:pt x="692" y="49"/>
                  </a:lnTo>
                  <a:lnTo>
                    <a:pt x="701" y="49"/>
                  </a:lnTo>
                  <a:lnTo>
                    <a:pt x="709" y="49"/>
                  </a:lnTo>
                  <a:lnTo>
                    <a:pt x="718" y="49"/>
                  </a:lnTo>
                  <a:lnTo>
                    <a:pt x="728" y="49"/>
                  </a:lnTo>
                  <a:lnTo>
                    <a:pt x="737" y="49"/>
                  </a:lnTo>
                  <a:lnTo>
                    <a:pt x="745" y="49"/>
                  </a:lnTo>
                  <a:lnTo>
                    <a:pt x="754" y="49"/>
                  </a:lnTo>
                  <a:lnTo>
                    <a:pt x="764" y="49"/>
                  </a:lnTo>
                  <a:lnTo>
                    <a:pt x="773" y="49"/>
                  </a:lnTo>
                  <a:lnTo>
                    <a:pt x="783" y="48"/>
                  </a:lnTo>
                  <a:lnTo>
                    <a:pt x="792" y="48"/>
                  </a:lnTo>
                  <a:lnTo>
                    <a:pt x="802" y="48"/>
                  </a:lnTo>
                  <a:lnTo>
                    <a:pt x="811" y="48"/>
                  </a:lnTo>
                  <a:lnTo>
                    <a:pt x="819" y="48"/>
                  </a:lnTo>
                  <a:lnTo>
                    <a:pt x="827" y="48"/>
                  </a:lnTo>
                  <a:lnTo>
                    <a:pt x="834" y="48"/>
                  </a:lnTo>
                  <a:lnTo>
                    <a:pt x="844" y="48"/>
                  </a:lnTo>
                  <a:lnTo>
                    <a:pt x="859" y="46"/>
                  </a:lnTo>
                  <a:lnTo>
                    <a:pt x="872" y="46"/>
                  </a:lnTo>
                  <a:lnTo>
                    <a:pt x="884" y="44"/>
                  </a:lnTo>
                  <a:lnTo>
                    <a:pt x="897" y="44"/>
                  </a:lnTo>
                  <a:lnTo>
                    <a:pt x="903" y="44"/>
                  </a:lnTo>
                  <a:lnTo>
                    <a:pt x="910" y="44"/>
                  </a:lnTo>
                  <a:lnTo>
                    <a:pt x="914" y="44"/>
                  </a:lnTo>
                  <a:lnTo>
                    <a:pt x="916" y="44"/>
                  </a:lnTo>
                  <a:lnTo>
                    <a:pt x="918" y="44"/>
                  </a:lnTo>
                  <a:lnTo>
                    <a:pt x="924" y="46"/>
                  </a:lnTo>
                  <a:lnTo>
                    <a:pt x="929" y="46"/>
                  </a:lnTo>
                  <a:lnTo>
                    <a:pt x="933" y="49"/>
                  </a:lnTo>
                  <a:lnTo>
                    <a:pt x="941" y="49"/>
                  </a:lnTo>
                  <a:lnTo>
                    <a:pt x="948" y="53"/>
                  </a:lnTo>
                  <a:lnTo>
                    <a:pt x="956" y="53"/>
                  </a:lnTo>
                  <a:lnTo>
                    <a:pt x="963" y="57"/>
                  </a:lnTo>
                  <a:lnTo>
                    <a:pt x="973" y="59"/>
                  </a:lnTo>
                  <a:lnTo>
                    <a:pt x="984" y="63"/>
                  </a:lnTo>
                  <a:lnTo>
                    <a:pt x="994" y="65"/>
                  </a:lnTo>
                  <a:lnTo>
                    <a:pt x="1005" y="68"/>
                  </a:lnTo>
                  <a:lnTo>
                    <a:pt x="1019" y="72"/>
                  </a:lnTo>
                  <a:lnTo>
                    <a:pt x="1030" y="76"/>
                  </a:lnTo>
                  <a:lnTo>
                    <a:pt x="1043" y="78"/>
                  </a:lnTo>
                  <a:lnTo>
                    <a:pt x="1055" y="82"/>
                  </a:lnTo>
                  <a:lnTo>
                    <a:pt x="1066" y="86"/>
                  </a:lnTo>
                  <a:lnTo>
                    <a:pt x="1081" y="89"/>
                  </a:lnTo>
                  <a:lnTo>
                    <a:pt x="1095" y="93"/>
                  </a:lnTo>
                  <a:lnTo>
                    <a:pt x="1108" y="97"/>
                  </a:lnTo>
                  <a:lnTo>
                    <a:pt x="1121" y="101"/>
                  </a:lnTo>
                  <a:lnTo>
                    <a:pt x="1136" y="106"/>
                  </a:lnTo>
                  <a:lnTo>
                    <a:pt x="1148" y="110"/>
                  </a:lnTo>
                  <a:lnTo>
                    <a:pt x="1163" y="114"/>
                  </a:lnTo>
                  <a:lnTo>
                    <a:pt x="1176" y="118"/>
                  </a:lnTo>
                  <a:lnTo>
                    <a:pt x="1190" y="122"/>
                  </a:lnTo>
                  <a:lnTo>
                    <a:pt x="1203" y="125"/>
                  </a:lnTo>
                  <a:lnTo>
                    <a:pt x="1216" y="131"/>
                  </a:lnTo>
                  <a:lnTo>
                    <a:pt x="1228" y="135"/>
                  </a:lnTo>
                  <a:lnTo>
                    <a:pt x="1241" y="141"/>
                  </a:lnTo>
                  <a:lnTo>
                    <a:pt x="1252" y="144"/>
                  </a:lnTo>
                  <a:lnTo>
                    <a:pt x="1264" y="148"/>
                  </a:lnTo>
                  <a:lnTo>
                    <a:pt x="1275" y="152"/>
                  </a:lnTo>
                  <a:lnTo>
                    <a:pt x="1285" y="156"/>
                  </a:lnTo>
                  <a:lnTo>
                    <a:pt x="1294" y="160"/>
                  </a:lnTo>
                  <a:lnTo>
                    <a:pt x="1306" y="163"/>
                  </a:lnTo>
                  <a:lnTo>
                    <a:pt x="1315" y="167"/>
                  </a:lnTo>
                  <a:lnTo>
                    <a:pt x="1325" y="173"/>
                  </a:lnTo>
                  <a:lnTo>
                    <a:pt x="1332" y="175"/>
                  </a:lnTo>
                  <a:lnTo>
                    <a:pt x="1340" y="179"/>
                  </a:lnTo>
                  <a:lnTo>
                    <a:pt x="1347" y="183"/>
                  </a:lnTo>
                  <a:lnTo>
                    <a:pt x="1355" y="186"/>
                  </a:lnTo>
                  <a:lnTo>
                    <a:pt x="1363" y="190"/>
                  </a:lnTo>
                  <a:lnTo>
                    <a:pt x="1370" y="194"/>
                  </a:lnTo>
                  <a:lnTo>
                    <a:pt x="1376" y="196"/>
                  </a:lnTo>
                  <a:lnTo>
                    <a:pt x="1383" y="202"/>
                  </a:lnTo>
                  <a:lnTo>
                    <a:pt x="1393" y="205"/>
                  </a:lnTo>
                  <a:lnTo>
                    <a:pt x="1402" y="211"/>
                  </a:lnTo>
                  <a:lnTo>
                    <a:pt x="1410" y="215"/>
                  </a:lnTo>
                  <a:lnTo>
                    <a:pt x="1418" y="221"/>
                  </a:lnTo>
                  <a:lnTo>
                    <a:pt x="1425" y="224"/>
                  </a:lnTo>
                  <a:lnTo>
                    <a:pt x="1429" y="228"/>
                  </a:lnTo>
                  <a:lnTo>
                    <a:pt x="1587" y="283"/>
                  </a:lnTo>
                  <a:lnTo>
                    <a:pt x="1781" y="298"/>
                  </a:lnTo>
                  <a:lnTo>
                    <a:pt x="1944" y="375"/>
                  </a:lnTo>
                  <a:lnTo>
                    <a:pt x="1991" y="378"/>
                  </a:lnTo>
                  <a:lnTo>
                    <a:pt x="2054" y="403"/>
                  </a:lnTo>
                  <a:lnTo>
                    <a:pt x="1933" y="403"/>
                  </a:lnTo>
                  <a:lnTo>
                    <a:pt x="1638" y="329"/>
                  </a:lnTo>
                  <a:lnTo>
                    <a:pt x="1659" y="357"/>
                  </a:lnTo>
                  <a:lnTo>
                    <a:pt x="1629" y="340"/>
                  </a:lnTo>
                  <a:lnTo>
                    <a:pt x="1572" y="337"/>
                  </a:lnTo>
                  <a:lnTo>
                    <a:pt x="1499" y="283"/>
                  </a:lnTo>
                  <a:lnTo>
                    <a:pt x="1307" y="194"/>
                  </a:lnTo>
                  <a:lnTo>
                    <a:pt x="1121" y="179"/>
                  </a:lnTo>
                  <a:lnTo>
                    <a:pt x="1038" y="179"/>
                  </a:lnTo>
                  <a:lnTo>
                    <a:pt x="884" y="91"/>
                  </a:lnTo>
                  <a:lnTo>
                    <a:pt x="697" y="120"/>
                  </a:lnTo>
                  <a:lnTo>
                    <a:pt x="593" y="91"/>
                  </a:lnTo>
                  <a:lnTo>
                    <a:pt x="367" y="44"/>
                  </a:lnTo>
                  <a:lnTo>
                    <a:pt x="471" y="103"/>
                  </a:lnTo>
                  <a:lnTo>
                    <a:pt x="348" y="68"/>
                  </a:lnTo>
                  <a:lnTo>
                    <a:pt x="173" y="36"/>
                  </a:lnTo>
                  <a:lnTo>
                    <a:pt x="89" y="5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1580" y="1964"/>
              <a:ext cx="302" cy="56"/>
            </a:xfrm>
            <a:custGeom>
              <a:avLst/>
              <a:gdLst>
                <a:gd name="T0" fmla="*/ 0 w 604"/>
                <a:gd name="T1" fmla="*/ 34 h 112"/>
                <a:gd name="T2" fmla="*/ 243 w 604"/>
                <a:gd name="T3" fmla="*/ 0 h 112"/>
                <a:gd name="T4" fmla="*/ 373 w 604"/>
                <a:gd name="T5" fmla="*/ 34 h 112"/>
                <a:gd name="T6" fmla="*/ 604 w 604"/>
                <a:gd name="T7" fmla="*/ 112 h 112"/>
                <a:gd name="T8" fmla="*/ 435 w 604"/>
                <a:gd name="T9" fmla="*/ 101 h 112"/>
                <a:gd name="T10" fmla="*/ 234 w 604"/>
                <a:gd name="T11" fmla="*/ 29 h 112"/>
                <a:gd name="T12" fmla="*/ 0 w 604"/>
                <a:gd name="T13" fmla="*/ 34 h 112"/>
                <a:gd name="T14" fmla="*/ 0 w 604"/>
                <a:gd name="T15" fmla="*/ 3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4" h="112">
                  <a:moveTo>
                    <a:pt x="0" y="34"/>
                  </a:moveTo>
                  <a:lnTo>
                    <a:pt x="243" y="0"/>
                  </a:lnTo>
                  <a:lnTo>
                    <a:pt x="373" y="34"/>
                  </a:lnTo>
                  <a:lnTo>
                    <a:pt x="604" y="112"/>
                  </a:lnTo>
                  <a:lnTo>
                    <a:pt x="435" y="101"/>
                  </a:lnTo>
                  <a:lnTo>
                    <a:pt x="234" y="2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2068" y="1881"/>
              <a:ext cx="399" cy="139"/>
            </a:xfrm>
            <a:custGeom>
              <a:avLst/>
              <a:gdLst>
                <a:gd name="T0" fmla="*/ 0 w 798"/>
                <a:gd name="T1" fmla="*/ 277 h 277"/>
                <a:gd name="T2" fmla="*/ 389 w 798"/>
                <a:gd name="T3" fmla="*/ 133 h 277"/>
                <a:gd name="T4" fmla="*/ 657 w 798"/>
                <a:gd name="T5" fmla="*/ 0 h 277"/>
                <a:gd name="T6" fmla="*/ 739 w 798"/>
                <a:gd name="T7" fmla="*/ 0 h 277"/>
                <a:gd name="T8" fmla="*/ 798 w 798"/>
                <a:gd name="T9" fmla="*/ 47 h 277"/>
                <a:gd name="T10" fmla="*/ 729 w 798"/>
                <a:gd name="T11" fmla="*/ 47 h 277"/>
                <a:gd name="T12" fmla="*/ 591 w 798"/>
                <a:gd name="T13" fmla="*/ 137 h 277"/>
                <a:gd name="T14" fmla="*/ 543 w 798"/>
                <a:gd name="T15" fmla="*/ 127 h 277"/>
                <a:gd name="T16" fmla="*/ 414 w 798"/>
                <a:gd name="T17" fmla="*/ 218 h 277"/>
                <a:gd name="T18" fmla="*/ 0 w 798"/>
                <a:gd name="T19" fmla="*/ 277 h 277"/>
                <a:gd name="T20" fmla="*/ 0 w 798"/>
                <a:gd name="T2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277">
                  <a:moveTo>
                    <a:pt x="0" y="277"/>
                  </a:moveTo>
                  <a:lnTo>
                    <a:pt x="389" y="133"/>
                  </a:lnTo>
                  <a:lnTo>
                    <a:pt x="657" y="0"/>
                  </a:lnTo>
                  <a:lnTo>
                    <a:pt x="739" y="0"/>
                  </a:lnTo>
                  <a:lnTo>
                    <a:pt x="798" y="47"/>
                  </a:lnTo>
                  <a:lnTo>
                    <a:pt x="729" y="47"/>
                  </a:lnTo>
                  <a:lnTo>
                    <a:pt x="591" y="137"/>
                  </a:lnTo>
                  <a:lnTo>
                    <a:pt x="543" y="127"/>
                  </a:lnTo>
                  <a:lnTo>
                    <a:pt x="414" y="218"/>
                  </a:lnTo>
                  <a:lnTo>
                    <a:pt x="0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2056" y="1869"/>
              <a:ext cx="467" cy="242"/>
            </a:xfrm>
            <a:custGeom>
              <a:avLst/>
              <a:gdLst>
                <a:gd name="T0" fmla="*/ 114 w 935"/>
                <a:gd name="T1" fmla="*/ 344 h 483"/>
                <a:gd name="T2" fmla="*/ 487 w 935"/>
                <a:gd name="T3" fmla="*/ 302 h 483"/>
                <a:gd name="T4" fmla="*/ 601 w 935"/>
                <a:gd name="T5" fmla="*/ 272 h 483"/>
                <a:gd name="T6" fmla="*/ 768 w 935"/>
                <a:gd name="T7" fmla="*/ 281 h 483"/>
                <a:gd name="T8" fmla="*/ 764 w 935"/>
                <a:gd name="T9" fmla="*/ 236 h 483"/>
                <a:gd name="T10" fmla="*/ 694 w 935"/>
                <a:gd name="T11" fmla="*/ 177 h 483"/>
                <a:gd name="T12" fmla="*/ 789 w 935"/>
                <a:gd name="T13" fmla="*/ 158 h 483"/>
                <a:gd name="T14" fmla="*/ 906 w 935"/>
                <a:gd name="T15" fmla="*/ 205 h 483"/>
                <a:gd name="T16" fmla="*/ 886 w 935"/>
                <a:gd name="T17" fmla="*/ 124 h 483"/>
                <a:gd name="T18" fmla="*/ 844 w 935"/>
                <a:gd name="T19" fmla="*/ 76 h 483"/>
                <a:gd name="T20" fmla="*/ 889 w 935"/>
                <a:gd name="T21" fmla="*/ 76 h 483"/>
                <a:gd name="T22" fmla="*/ 817 w 935"/>
                <a:gd name="T23" fmla="*/ 0 h 483"/>
                <a:gd name="T24" fmla="*/ 935 w 935"/>
                <a:gd name="T25" fmla="*/ 67 h 483"/>
                <a:gd name="T26" fmla="*/ 935 w 935"/>
                <a:gd name="T27" fmla="*/ 483 h 483"/>
                <a:gd name="T28" fmla="*/ 823 w 935"/>
                <a:gd name="T29" fmla="*/ 390 h 483"/>
                <a:gd name="T30" fmla="*/ 578 w 935"/>
                <a:gd name="T31" fmla="*/ 358 h 483"/>
                <a:gd name="T32" fmla="*/ 534 w 935"/>
                <a:gd name="T33" fmla="*/ 369 h 483"/>
                <a:gd name="T34" fmla="*/ 711 w 935"/>
                <a:gd name="T35" fmla="*/ 432 h 483"/>
                <a:gd name="T36" fmla="*/ 811 w 935"/>
                <a:gd name="T37" fmla="*/ 477 h 483"/>
                <a:gd name="T38" fmla="*/ 648 w 935"/>
                <a:gd name="T39" fmla="*/ 453 h 483"/>
                <a:gd name="T40" fmla="*/ 390 w 935"/>
                <a:gd name="T41" fmla="*/ 358 h 483"/>
                <a:gd name="T42" fmla="*/ 0 w 935"/>
                <a:gd name="T43" fmla="*/ 373 h 483"/>
                <a:gd name="T44" fmla="*/ 2 w 935"/>
                <a:gd name="T45" fmla="*/ 371 h 483"/>
                <a:gd name="T46" fmla="*/ 13 w 935"/>
                <a:gd name="T47" fmla="*/ 367 h 483"/>
                <a:gd name="T48" fmla="*/ 19 w 935"/>
                <a:gd name="T49" fmla="*/ 365 h 483"/>
                <a:gd name="T50" fmla="*/ 29 w 935"/>
                <a:gd name="T51" fmla="*/ 363 h 483"/>
                <a:gd name="T52" fmla="*/ 38 w 935"/>
                <a:gd name="T53" fmla="*/ 361 h 483"/>
                <a:gd name="T54" fmla="*/ 48 w 935"/>
                <a:gd name="T55" fmla="*/ 359 h 483"/>
                <a:gd name="T56" fmla="*/ 57 w 935"/>
                <a:gd name="T57" fmla="*/ 356 h 483"/>
                <a:gd name="T58" fmla="*/ 67 w 935"/>
                <a:gd name="T59" fmla="*/ 354 h 483"/>
                <a:gd name="T60" fmla="*/ 76 w 935"/>
                <a:gd name="T61" fmla="*/ 352 h 483"/>
                <a:gd name="T62" fmla="*/ 87 w 935"/>
                <a:gd name="T63" fmla="*/ 350 h 483"/>
                <a:gd name="T64" fmla="*/ 95 w 935"/>
                <a:gd name="T65" fmla="*/ 348 h 483"/>
                <a:gd name="T66" fmla="*/ 103 w 935"/>
                <a:gd name="T67" fmla="*/ 346 h 483"/>
                <a:gd name="T68" fmla="*/ 108 w 935"/>
                <a:gd name="T69" fmla="*/ 344 h 483"/>
                <a:gd name="T70" fmla="*/ 114 w 935"/>
                <a:gd name="T71" fmla="*/ 344 h 483"/>
                <a:gd name="T72" fmla="*/ 114 w 935"/>
                <a:gd name="T73" fmla="*/ 34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5" h="483">
                  <a:moveTo>
                    <a:pt x="114" y="344"/>
                  </a:moveTo>
                  <a:lnTo>
                    <a:pt x="487" y="302"/>
                  </a:lnTo>
                  <a:lnTo>
                    <a:pt x="601" y="272"/>
                  </a:lnTo>
                  <a:lnTo>
                    <a:pt x="768" y="281"/>
                  </a:lnTo>
                  <a:lnTo>
                    <a:pt x="764" y="236"/>
                  </a:lnTo>
                  <a:lnTo>
                    <a:pt x="694" y="177"/>
                  </a:lnTo>
                  <a:lnTo>
                    <a:pt x="789" y="158"/>
                  </a:lnTo>
                  <a:lnTo>
                    <a:pt x="906" y="205"/>
                  </a:lnTo>
                  <a:lnTo>
                    <a:pt x="886" y="124"/>
                  </a:lnTo>
                  <a:lnTo>
                    <a:pt x="844" y="76"/>
                  </a:lnTo>
                  <a:lnTo>
                    <a:pt x="889" y="76"/>
                  </a:lnTo>
                  <a:lnTo>
                    <a:pt x="817" y="0"/>
                  </a:lnTo>
                  <a:lnTo>
                    <a:pt x="935" y="67"/>
                  </a:lnTo>
                  <a:lnTo>
                    <a:pt x="935" y="483"/>
                  </a:lnTo>
                  <a:lnTo>
                    <a:pt x="823" y="390"/>
                  </a:lnTo>
                  <a:lnTo>
                    <a:pt x="578" y="358"/>
                  </a:lnTo>
                  <a:lnTo>
                    <a:pt x="534" y="369"/>
                  </a:lnTo>
                  <a:lnTo>
                    <a:pt x="711" y="432"/>
                  </a:lnTo>
                  <a:lnTo>
                    <a:pt x="811" y="477"/>
                  </a:lnTo>
                  <a:lnTo>
                    <a:pt x="648" y="453"/>
                  </a:lnTo>
                  <a:lnTo>
                    <a:pt x="390" y="358"/>
                  </a:lnTo>
                  <a:lnTo>
                    <a:pt x="0" y="373"/>
                  </a:lnTo>
                  <a:lnTo>
                    <a:pt x="2" y="371"/>
                  </a:lnTo>
                  <a:lnTo>
                    <a:pt x="13" y="367"/>
                  </a:lnTo>
                  <a:lnTo>
                    <a:pt x="19" y="365"/>
                  </a:lnTo>
                  <a:lnTo>
                    <a:pt x="29" y="363"/>
                  </a:lnTo>
                  <a:lnTo>
                    <a:pt x="38" y="361"/>
                  </a:lnTo>
                  <a:lnTo>
                    <a:pt x="48" y="359"/>
                  </a:lnTo>
                  <a:lnTo>
                    <a:pt x="57" y="356"/>
                  </a:lnTo>
                  <a:lnTo>
                    <a:pt x="67" y="354"/>
                  </a:lnTo>
                  <a:lnTo>
                    <a:pt x="76" y="352"/>
                  </a:lnTo>
                  <a:lnTo>
                    <a:pt x="87" y="350"/>
                  </a:lnTo>
                  <a:lnTo>
                    <a:pt x="95" y="348"/>
                  </a:lnTo>
                  <a:lnTo>
                    <a:pt x="103" y="346"/>
                  </a:lnTo>
                  <a:lnTo>
                    <a:pt x="108" y="344"/>
                  </a:lnTo>
                  <a:lnTo>
                    <a:pt x="114" y="344"/>
                  </a:lnTo>
                  <a:lnTo>
                    <a:pt x="114" y="344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1276" y="1987"/>
              <a:ext cx="964" cy="155"/>
            </a:xfrm>
            <a:custGeom>
              <a:avLst/>
              <a:gdLst>
                <a:gd name="T0" fmla="*/ 0 w 1927"/>
                <a:gd name="T1" fmla="*/ 26 h 310"/>
                <a:gd name="T2" fmla="*/ 291 w 1927"/>
                <a:gd name="T3" fmla="*/ 78 h 310"/>
                <a:gd name="T4" fmla="*/ 688 w 1927"/>
                <a:gd name="T5" fmla="*/ 45 h 310"/>
                <a:gd name="T6" fmla="*/ 583 w 1927"/>
                <a:gd name="T7" fmla="*/ 0 h 310"/>
                <a:gd name="T8" fmla="*/ 749 w 1927"/>
                <a:gd name="T9" fmla="*/ 32 h 310"/>
                <a:gd name="T10" fmla="*/ 954 w 1927"/>
                <a:gd name="T11" fmla="*/ 142 h 310"/>
                <a:gd name="T12" fmla="*/ 1281 w 1927"/>
                <a:gd name="T13" fmla="*/ 224 h 310"/>
                <a:gd name="T14" fmla="*/ 1511 w 1927"/>
                <a:gd name="T15" fmla="*/ 209 h 310"/>
                <a:gd name="T16" fmla="*/ 1319 w 1927"/>
                <a:gd name="T17" fmla="*/ 108 h 310"/>
                <a:gd name="T18" fmla="*/ 1562 w 1927"/>
                <a:gd name="T19" fmla="*/ 137 h 310"/>
                <a:gd name="T20" fmla="*/ 1927 w 1927"/>
                <a:gd name="T21" fmla="*/ 310 h 310"/>
                <a:gd name="T22" fmla="*/ 1682 w 1927"/>
                <a:gd name="T23" fmla="*/ 310 h 310"/>
                <a:gd name="T24" fmla="*/ 1108 w 1927"/>
                <a:gd name="T25" fmla="*/ 310 h 310"/>
                <a:gd name="T26" fmla="*/ 787 w 1927"/>
                <a:gd name="T27" fmla="*/ 118 h 310"/>
                <a:gd name="T28" fmla="*/ 547 w 1927"/>
                <a:gd name="T29" fmla="*/ 104 h 310"/>
                <a:gd name="T30" fmla="*/ 346 w 1927"/>
                <a:gd name="T31" fmla="*/ 161 h 310"/>
                <a:gd name="T32" fmla="*/ 0 w 1927"/>
                <a:gd name="T33" fmla="*/ 26 h 310"/>
                <a:gd name="T34" fmla="*/ 0 w 1927"/>
                <a:gd name="T35" fmla="*/ 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7" h="310">
                  <a:moveTo>
                    <a:pt x="0" y="26"/>
                  </a:moveTo>
                  <a:lnTo>
                    <a:pt x="291" y="78"/>
                  </a:lnTo>
                  <a:lnTo>
                    <a:pt x="688" y="45"/>
                  </a:lnTo>
                  <a:lnTo>
                    <a:pt x="583" y="0"/>
                  </a:lnTo>
                  <a:lnTo>
                    <a:pt x="749" y="32"/>
                  </a:lnTo>
                  <a:lnTo>
                    <a:pt x="954" y="142"/>
                  </a:lnTo>
                  <a:lnTo>
                    <a:pt x="1281" y="224"/>
                  </a:lnTo>
                  <a:lnTo>
                    <a:pt x="1511" y="209"/>
                  </a:lnTo>
                  <a:lnTo>
                    <a:pt x="1319" y="108"/>
                  </a:lnTo>
                  <a:lnTo>
                    <a:pt x="1562" y="137"/>
                  </a:lnTo>
                  <a:lnTo>
                    <a:pt x="1927" y="310"/>
                  </a:lnTo>
                  <a:lnTo>
                    <a:pt x="1682" y="310"/>
                  </a:lnTo>
                  <a:lnTo>
                    <a:pt x="1108" y="310"/>
                  </a:lnTo>
                  <a:lnTo>
                    <a:pt x="787" y="118"/>
                  </a:lnTo>
                  <a:lnTo>
                    <a:pt x="547" y="104"/>
                  </a:lnTo>
                  <a:lnTo>
                    <a:pt x="346" y="161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1762" y="2563"/>
              <a:ext cx="759" cy="516"/>
            </a:xfrm>
            <a:custGeom>
              <a:avLst/>
              <a:gdLst>
                <a:gd name="T0" fmla="*/ 935 w 1518"/>
                <a:gd name="T1" fmla="*/ 88 h 1032"/>
                <a:gd name="T2" fmla="*/ 692 w 1518"/>
                <a:gd name="T3" fmla="*/ 129 h 1032"/>
                <a:gd name="T4" fmla="*/ 296 w 1518"/>
                <a:gd name="T5" fmla="*/ 135 h 1032"/>
                <a:gd name="T6" fmla="*/ 123 w 1518"/>
                <a:gd name="T7" fmla="*/ 173 h 1032"/>
                <a:gd name="T8" fmla="*/ 42 w 1518"/>
                <a:gd name="T9" fmla="*/ 181 h 1032"/>
                <a:gd name="T10" fmla="*/ 0 w 1518"/>
                <a:gd name="T11" fmla="*/ 205 h 1032"/>
                <a:gd name="T12" fmla="*/ 8 w 1518"/>
                <a:gd name="T13" fmla="*/ 325 h 1032"/>
                <a:gd name="T14" fmla="*/ 123 w 1518"/>
                <a:gd name="T15" fmla="*/ 608 h 1032"/>
                <a:gd name="T16" fmla="*/ 209 w 1518"/>
                <a:gd name="T17" fmla="*/ 717 h 1032"/>
                <a:gd name="T18" fmla="*/ 114 w 1518"/>
                <a:gd name="T19" fmla="*/ 762 h 1032"/>
                <a:gd name="T20" fmla="*/ 118 w 1518"/>
                <a:gd name="T21" fmla="*/ 899 h 1032"/>
                <a:gd name="T22" fmla="*/ 85 w 1518"/>
                <a:gd name="T23" fmla="*/ 975 h 1032"/>
                <a:gd name="T24" fmla="*/ 74 w 1518"/>
                <a:gd name="T25" fmla="*/ 1032 h 1032"/>
                <a:gd name="T26" fmla="*/ 1518 w 1518"/>
                <a:gd name="T27" fmla="*/ 1015 h 1032"/>
                <a:gd name="T28" fmla="*/ 1518 w 1518"/>
                <a:gd name="T29" fmla="*/ 0 h 1032"/>
                <a:gd name="T30" fmla="*/ 935 w 1518"/>
                <a:gd name="T31" fmla="*/ 88 h 1032"/>
                <a:gd name="T32" fmla="*/ 935 w 1518"/>
                <a:gd name="T33" fmla="*/ 88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8" h="1032">
                  <a:moveTo>
                    <a:pt x="935" y="88"/>
                  </a:moveTo>
                  <a:lnTo>
                    <a:pt x="692" y="129"/>
                  </a:lnTo>
                  <a:lnTo>
                    <a:pt x="296" y="135"/>
                  </a:lnTo>
                  <a:lnTo>
                    <a:pt x="123" y="173"/>
                  </a:lnTo>
                  <a:lnTo>
                    <a:pt x="42" y="181"/>
                  </a:lnTo>
                  <a:lnTo>
                    <a:pt x="0" y="205"/>
                  </a:lnTo>
                  <a:lnTo>
                    <a:pt x="8" y="325"/>
                  </a:lnTo>
                  <a:lnTo>
                    <a:pt x="123" y="608"/>
                  </a:lnTo>
                  <a:lnTo>
                    <a:pt x="209" y="717"/>
                  </a:lnTo>
                  <a:lnTo>
                    <a:pt x="114" y="762"/>
                  </a:lnTo>
                  <a:lnTo>
                    <a:pt x="118" y="899"/>
                  </a:lnTo>
                  <a:lnTo>
                    <a:pt x="85" y="975"/>
                  </a:lnTo>
                  <a:lnTo>
                    <a:pt x="74" y="1032"/>
                  </a:lnTo>
                  <a:lnTo>
                    <a:pt x="1518" y="1015"/>
                  </a:lnTo>
                  <a:lnTo>
                    <a:pt x="1518" y="0"/>
                  </a:lnTo>
                  <a:lnTo>
                    <a:pt x="935" y="88"/>
                  </a:lnTo>
                  <a:lnTo>
                    <a:pt x="935" y="88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2110" y="2008"/>
              <a:ext cx="116" cy="143"/>
            </a:xfrm>
            <a:custGeom>
              <a:avLst/>
              <a:gdLst>
                <a:gd name="T0" fmla="*/ 232 w 232"/>
                <a:gd name="T1" fmla="*/ 0 h 287"/>
                <a:gd name="T2" fmla="*/ 228 w 232"/>
                <a:gd name="T3" fmla="*/ 0 h 287"/>
                <a:gd name="T4" fmla="*/ 221 w 232"/>
                <a:gd name="T5" fmla="*/ 0 h 287"/>
                <a:gd name="T6" fmla="*/ 209 w 232"/>
                <a:gd name="T7" fmla="*/ 2 h 287"/>
                <a:gd name="T8" fmla="*/ 198 w 232"/>
                <a:gd name="T9" fmla="*/ 5 h 287"/>
                <a:gd name="T10" fmla="*/ 189 w 232"/>
                <a:gd name="T11" fmla="*/ 5 h 287"/>
                <a:gd name="T12" fmla="*/ 181 w 232"/>
                <a:gd name="T13" fmla="*/ 7 h 287"/>
                <a:gd name="T14" fmla="*/ 171 w 232"/>
                <a:gd name="T15" fmla="*/ 9 h 287"/>
                <a:gd name="T16" fmla="*/ 164 w 232"/>
                <a:gd name="T17" fmla="*/ 13 h 287"/>
                <a:gd name="T18" fmla="*/ 154 w 232"/>
                <a:gd name="T19" fmla="*/ 13 h 287"/>
                <a:gd name="T20" fmla="*/ 145 w 232"/>
                <a:gd name="T21" fmla="*/ 17 h 287"/>
                <a:gd name="T22" fmla="*/ 135 w 232"/>
                <a:gd name="T23" fmla="*/ 21 h 287"/>
                <a:gd name="T24" fmla="*/ 128 w 232"/>
                <a:gd name="T25" fmla="*/ 24 h 287"/>
                <a:gd name="T26" fmla="*/ 116 w 232"/>
                <a:gd name="T27" fmla="*/ 26 h 287"/>
                <a:gd name="T28" fmla="*/ 107 w 232"/>
                <a:gd name="T29" fmla="*/ 30 h 287"/>
                <a:gd name="T30" fmla="*/ 99 w 232"/>
                <a:gd name="T31" fmla="*/ 34 h 287"/>
                <a:gd name="T32" fmla="*/ 90 w 232"/>
                <a:gd name="T33" fmla="*/ 38 h 287"/>
                <a:gd name="T34" fmla="*/ 82 w 232"/>
                <a:gd name="T35" fmla="*/ 42 h 287"/>
                <a:gd name="T36" fmla="*/ 75 w 232"/>
                <a:gd name="T37" fmla="*/ 45 h 287"/>
                <a:gd name="T38" fmla="*/ 67 w 232"/>
                <a:gd name="T39" fmla="*/ 51 h 287"/>
                <a:gd name="T40" fmla="*/ 63 w 232"/>
                <a:gd name="T41" fmla="*/ 55 h 287"/>
                <a:gd name="T42" fmla="*/ 50 w 232"/>
                <a:gd name="T43" fmla="*/ 61 h 287"/>
                <a:gd name="T44" fmla="*/ 42 w 232"/>
                <a:gd name="T45" fmla="*/ 68 h 287"/>
                <a:gd name="T46" fmla="*/ 36 w 232"/>
                <a:gd name="T47" fmla="*/ 70 h 287"/>
                <a:gd name="T48" fmla="*/ 35 w 232"/>
                <a:gd name="T49" fmla="*/ 74 h 287"/>
                <a:gd name="T50" fmla="*/ 0 w 232"/>
                <a:gd name="T51" fmla="*/ 140 h 287"/>
                <a:gd name="T52" fmla="*/ 65 w 232"/>
                <a:gd name="T53" fmla="*/ 287 h 287"/>
                <a:gd name="T54" fmla="*/ 185 w 232"/>
                <a:gd name="T55" fmla="*/ 61 h 287"/>
                <a:gd name="T56" fmla="*/ 232 w 232"/>
                <a:gd name="T57" fmla="*/ 0 h 287"/>
                <a:gd name="T58" fmla="*/ 232 w 232"/>
                <a:gd name="T5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2" h="287">
                  <a:moveTo>
                    <a:pt x="232" y="0"/>
                  </a:moveTo>
                  <a:lnTo>
                    <a:pt x="228" y="0"/>
                  </a:lnTo>
                  <a:lnTo>
                    <a:pt x="221" y="0"/>
                  </a:lnTo>
                  <a:lnTo>
                    <a:pt x="209" y="2"/>
                  </a:lnTo>
                  <a:lnTo>
                    <a:pt x="198" y="5"/>
                  </a:lnTo>
                  <a:lnTo>
                    <a:pt x="189" y="5"/>
                  </a:lnTo>
                  <a:lnTo>
                    <a:pt x="181" y="7"/>
                  </a:lnTo>
                  <a:lnTo>
                    <a:pt x="171" y="9"/>
                  </a:lnTo>
                  <a:lnTo>
                    <a:pt x="164" y="13"/>
                  </a:lnTo>
                  <a:lnTo>
                    <a:pt x="154" y="13"/>
                  </a:lnTo>
                  <a:lnTo>
                    <a:pt x="145" y="17"/>
                  </a:lnTo>
                  <a:lnTo>
                    <a:pt x="135" y="21"/>
                  </a:lnTo>
                  <a:lnTo>
                    <a:pt x="128" y="24"/>
                  </a:lnTo>
                  <a:lnTo>
                    <a:pt x="116" y="26"/>
                  </a:lnTo>
                  <a:lnTo>
                    <a:pt x="107" y="30"/>
                  </a:lnTo>
                  <a:lnTo>
                    <a:pt x="99" y="34"/>
                  </a:lnTo>
                  <a:lnTo>
                    <a:pt x="90" y="38"/>
                  </a:lnTo>
                  <a:lnTo>
                    <a:pt x="82" y="42"/>
                  </a:lnTo>
                  <a:lnTo>
                    <a:pt x="75" y="45"/>
                  </a:lnTo>
                  <a:lnTo>
                    <a:pt x="67" y="51"/>
                  </a:lnTo>
                  <a:lnTo>
                    <a:pt x="63" y="55"/>
                  </a:lnTo>
                  <a:lnTo>
                    <a:pt x="50" y="61"/>
                  </a:lnTo>
                  <a:lnTo>
                    <a:pt x="42" y="68"/>
                  </a:lnTo>
                  <a:lnTo>
                    <a:pt x="36" y="70"/>
                  </a:lnTo>
                  <a:lnTo>
                    <a:pt x="35" y="74"/>
                  </a:lnTo>
                  <a:lnTo>
                    <a:pt x="0" y="140"/>
                  </a:lnTo>
                  <a:lnTo>
                    <a:pt x="65" y="287"/>
                  </a:lnTo>
                  <a:lnTo>
                    <a:pt x="185" y="61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2267" y="2001"/>
              <a:ext cx="105" cy="96"/>
            </a:xfrm>
            <a:custGeom>
              <a:avLst/>
              <a:gdLst>
                <a:gd name="T0" fmla="*/ 17 w 209"/>
                <a:gd name="T1" fmla="*/ 78 h 192"/>
                <a:gd name="T2" fmla="*/ 63 w 209"/>
                <a:gd name="T3" fmla="*/ 69 h 192"/>
                <a:gd name="T4" fmla="*/ 64 w 209"/>
                <a:gd name="T5" fmla="*/ 71 h 192"/>
                <a:gd name="T6" fmla="*/ 63 w 209"/>
                <a:gd name="T7" fmla="*/ 76 h 192"/>
                <a:gd name="T8" fmla="*/ 59 w 209"/>
                <a:gd name="T9" fmla="*/ 90 h 192"/>
                <a:gd name="T10" fmla="*/ 42 w 209"/>
                <a:gd name="T11" fmla="*/ 105 h 192"/>
                <a:gd name="T12" fmla="*/ 23 w 209"/>
                <a:gd name="T13" fmla="*/ 124 h 192"/>
                <a:gd name="T14" fmla="*/ 6 w 209"/>
                <a:gd name="T15" fmla="*/ 139 h 192"/>
                <a:gd name="T16" fmla="*/ 0 w 209"/>
                <a:gd name="T17" fmla="*/ 145 h 192"/>
                <a:gd name="T18" fmla="*/ 7 w 209"/>
                <a:gd name="T19" fmla="*/ 143 h 192"/>
                <a:gd name="T20" fmla="*/ 26 w 209"/>
                <a:gd name="T21" fmla="*/ 141 h 192"/>
                <a:gd name="T22" fmla="*/ 51 w 209"/>
                <a:gd name="T23" fmla="*/ 135 h 192"/>
                <a:gd name="T24" fmla="*/ 76 w 209"/>
                <a:gd name="T25" fmla="*/ 130 h 192"/>
                <a:gd name="T26" fmla="*/ 91 w 209"/>
                <a:gd name="T27" fmla="*/ 120 h 192"/>
                <a:gd name="T28" fmla="*/ 101 w 209"/>
                <a:gd name="T29" fmla="*/ 114 h 192"/>
                <a:gd name="T30" fmla="*/ 114 w 209"/>
                <a:gd name="T31" fmla="*/ 113 h 192"/>
                <a:gd name="T32" fmla="*/ 131 w 209"/>
                <a:gd name="T33" fmla="*/ 122 h 192"/>
                <a:gd name="T34" fmla="*/ 154 w 209"/>
                <a:gd name="T35" fmla="*/ 141 h 192"/>
                <a:gd name="T36" fmla="*/ 180 w 209"/>
                <a:gd name="T37" fmla="*/ 164 h 192"/>
                <a:gd name="T38" fmla="*/ 199 w 209"/>
                <a:gd name="T39" fmla="*/ 183 h 192"/>
                <a:gd name="T40" fmla="*/ 209 w 209"/>
                <a:gd name="T41" fmla="*/ 192 h 192"/>
                <a:gd name="T42" fmla="*/ 205 w 209"/>
                <a:gd name="T43" fmla="*/ 183 h 192"/>
                <a:gd name="T44" fmla="*/ 194 w 209"/>
                <a:gd name="T45" fmla="*/ 160 h 192"/>
                <a:gd name="T46" fmla="*/ 178 w 209"/>
                <a:gd name="T47" fmla="*/ 132 h 192"/>
                <a:gd name="T48" fmla="*/ 163 w 209"/>
                <a:gd name="T49" fmla="*/ 109 h 192"/>
                <a:gd name="T50" fmla="*/ 148 w 209"/>
                <a:gd name="T51" fmla="*/ 94 h 192"/>
                <a:gd name="T52" fmla="*/ 135 w 209"/>
                <a:gd name="T53" fmla="*/ 86 h 192"/>
                <a:gd name="T54" fmla="*/ 121 w 209"/>
                <a:gd name="T55" fmla="*/ 84 h 192"/>
                <a:gd name="T56" fmla="*/ 116 w 209"/>
                <a:gd name="T57" fmla="*/ 69 h 192"/>
                <a:gd name="T58" fmla="*/ 108 w 209"/>
                <a:gd name="T59" fmla="*/ 56 h 192"/>
                <a:gd name="T60" fmla="*/ 101 w 209"/>
                <a:gd name="T61" fmla="*/ 42 h 192"/>
                <a:gd name="T62" fmla="*/ 91 w 209"/>
                <a:gd name="T63" fmla="*/ 27 h 192"/>
                <a:gd name="T64" fmla="*/ 82 w 209"/>
                <a:gd name="T65" fmla="*/ 12 h 192"/>
                <a:gd name="T66" fmla="*/ 72 w 209"/>
                <a:gd name="T67" fmla="*/ 0 h 192"/>
                <a:gd name="T68" fmla="*/ 42 w 209"/>
                <a:gd name="T69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192">
                  <a:moveTo>
                    <a:pt x="42" y="8"/>
                  </a:moveTo>
                  <a:lnTo>
                    <a:pt x="17" y="78"/>
                  </a:lnTo>
                  <a:lnTo>
                    <a:pt x="34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4" y="71"/>
                  </a:lnTo>
                  <a:lnTo>
                    <a:pt x="63" y="73"/>
                  </a:lnTo>
                  <a:lnTo>
                    <a:pt x="63" y="76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49" y="97"/>
                  </a:lnTo>
                  <a:lnTo>
                    <a:pt x="42" y="105"/>
                  </a:lnTo>
                  <a:lnTo>
                    <a:pt x="30" y="113"/>
                  </a:lnTo>
                  <a:lnTo>
                    <a:pt x="23" y="124"/>
                  </a:lnTo>
                  <a:lnTo>
                    <a:pt x="11" y="132"/>
                  </a:lnTo>
                  <a:lnTo>
                    <a:pt x="6" y="139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7" y="143"/>
                  </a:lnTo>
                  <a:lnTo>
                    <a:pt x="15" y="141"/>
                  </a:lnTo>
                  <a:lnTo>
                    <a:pt x="26" y="141"/>
                  </a:lnTo>
                  <a:lnTo>
                    <a:pt x="40" y="137"/>
                  </a:lnTo>
                  <a:lnTo>
                    <a:pt x="51" y="135"/>
                  </a:lnTo>
                  <a:lnTo>
                    <a:pt x="63" y="132"/>
                  </a:lnTo>
                  <a:lnTo>
                    <a:pt x="76" y="130"/>
                  </a:lnTo>
                  <a:lnTo>
                    <a:pt x="82" y="124"/>
                  </a:lnTo>
                  <a:lnTo>
                    <a:pt x="91" y="120"/>
                  </a:lnTo>
                  <a:lnTo>
                    <a:pt x="97" y="116"/>
                  </a:lnTo>
                  <a:lnTo>
                    <a:pt x="101" y="114"/>
                  </a:lnTo>
                  <a:lnTo>
                    <a:pt x="106" y="113"/>
                  </a:lnTo>
                  <a:lnTo>
                    <a:pt x="114" y="113"/>
                  </a:lnTo>
                  <a:lnTo>
                    <a:pt x="121" y="116"/>
                  </a:lnTo>
                  <a:lnTo>
                    <a:pt x="131" y="122"/>
                  </a:lnTo>
                  <a:lnTo>
                    <a:pt x="142" y="130"/>
                  </a:lnTo>
                  <a:lnTo>
                    <a:pt x="154" y="141"/>
                  </a:lnTo>
                  <a:lnTo>
                    <a:pt x="167" y="151"/>
                  </a:lnTo>
                  <a:lnTo>
                    <a:pt x="180" y="164"/>
                  </a:lnTo>
                  <a:lnTo>
                    <a:pt x="190" y="173"/>
                  </a:lnTo>
                  <a:lnTo>
                    <a:pt x="199" y="183"/>
                  </a:lnTo>
                  <a:lnTo>
                    <a:pt x="205" y="189"/>
                  </a:lnTo>
                  <a:lnTo>
                    <a:pt x="209" y="192"/>
                  </a:lnTo>
                  <a:lnTo>
                    <a:pt x="207" y="189"/>
                  </a:lnTo>
                  <a:lnTo>
                    <a:pt x="205" y="183"/>
                  </a:lnTo>
                  <a:lnTo>
                    <a:pt x="199" y="171"/>
                  </a:lnTo>
                  <a:lnTo>
                    <a:pt x="194" y="160"/>
                  </a:lnTo>
                  <a:lnTo>
                    <a:pt x="186" y="145"/>
                  </a:lnTo>
                  <a:lnTo>
                    <a:pt x="178" y="132"/>
                  </a:lnTo>
                  <a:lnTo>
                    <a:pt x="171" y="120"/>
                  </a:lnTo>
                  <a:lnTo>
                    <a:pt x="163" y="109"/>
                  </a:lnTo>
                  <a:lnTo>
                    <a:pt x="156" y="99"/>
                  </a:lnTo>
                  <a:lnTo>
                    <a:pt x="148" y="94"/>
                  </a:lnTo>
                  <a:lnTo>
                    <a:pt x="139" y="88"/>
                  </a:lnTo>
                  <a:lnTo>
                    <a:pt x="135" y="86"/>
                  </a:lnTo>
                  <a:lnTo>
                    <a:pt x="125" y="84"/>
                  </a:lnTo>
                  <a:lnTo>
                    <a:pt x="121" y="84"/>
                  </a:lnTo>
                  <a:lnTo>
                    <a:pt x="120" y="78"/>
                  </a:lnTo>
                  <a:lnTo>
                    <a:pt x="116" y="69"/>
                  </a:lnTo>
                  <a:lnTo>
                    <a:pt x="110" y="63"/>
                  </a:lnTo>
                  <a:lnTo>
                    <a:pt x="108" y="56"/>
                  </a:lnTo>
                  <a:lnTo>
                    <a:pt x="104" y="50"/>
                  </a:lnTo>
                  <a:lnTo>
                    <a:pt x="101" y="42"/>
                  </a:lnTo>
                  <a:lnTo>
                    <a:pt x="95" y="35"/>
                  </a:lnTo>
                  <a:lnTo>
                    <a:pt x="91" y="27"/>
                  </a:lnTo>
                  <a:lnTo>
                    <a:pt x="85" y="17"/>
                  </a:lnTo>
                  <a:lnTo>
                    <a:pt x="82" y="12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B3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2203" y="1995"/>
              <a:ext cx="89" cy="125"/>
            </a:xfrm>
            <a:custGeom>
              <a:avLst/>
              <a:gdLst>
                <a:gd name="T0" fmla="*/ 11 w 178"/>
                <a:gd name="T1" fmla="*/ 89 h 251"/>
                <a:gd name="T2" fmla="*/ 32 w 178"/>
                <a:gd name="T3" fmla="*/ 80 h 251"/>
                <a:gd name="T4" fmla="*/ 62 w 178"/>
                <a:gd name="T5" fmla="*/ 82 h 251"/>
                <a:gd name="T6" fmla="*/ 64 w 178"/>
                <a:gd name="T7" fmla="*/ 82 h 251"/>
                <a:gd name="T8" fmla="*/ 70 w 178"/>
                <a:gd name="T9" fmla="*/ 88 h 251"/>
                <a:gd name="T10" fmla="*/ 76 w 178"/>
                <a:gd name="T11" fmla="*/ 95 h 251"/>
                <a:gd name="T12" fmla="*/ 83 w 178"/>
                <a:gd name="T13" fmla="*/ 105 h 251"/>
                <a:gd name="T14" fmla="*/ 87 w 178"/>
                <a:gd name="T15" fmla="*/ 112 h 251"/>
                <a:gd name="T16" fmla="*/ 89 w 178"/>
                <a:gd name="T17" fmla="*/ 120 h 251"/>
                <a:gd name="T18" fmla="*/ 89 w 178"/>
                <a:gd name="T19" fmla="*/ 126 h 251"/>
                <a:gd name="T20" fmla="*/ 91 w 178"/>
                <a:gd name="T21" fmla="*/ 129 h 251"/>
                <a:gd name="T22" fmla="*/ 121 w 178"/>
                <a:gd name="T23" fmla="*/ 63 h 251"/>
                <a:gd name="T24" fmla="*/ 66 w 178"/>
                <a:gd name="T25" fmla="*/ 69 h 251"/>
                <a:gd name="T26" fmla="*/ 150 w 178"/>
                <a:gd name="T27" fmla="*/ 0 h 251"/>
                <a:gd name="T28" fmla="*/ 178 w 178"/>
                <a:gd name="T29" fmla="*/ 30 h 251"/>
                <a:gd name="T30" fmla="*/ 176 w 178"/>
                <a:gd name="T31" fmla="*/ 30 h 251"/>
                <a:gd name="T32" fmla="*/ 174 w 178"/>
                <a:gd name="T33" fmla="*/ 36 h 251"/>
                <a:gd name="T34" fmla="*/ 171 w 178"/>
                <a:gd name="T35" fmla="*/ 44 h 251"/>
                <a:gd name="T36" fmla="*/ 169 w 178"/>
                <a:gd name="T37" fmla="*/ 53 h 251"/>
                <a:gd name="T38" fmla="*/ 163 w 178"/>
                <a:gd name="T39" fmla="*/ 65 h 251"/>
                <a:gd name="T40" fmla="*/ 157 w 178"/>
                <a:gd name="T41" fmla="*/ 78 h 251"/>
                <a:gd name="T42" fmla="*/ 150 w 178"/>
                <a:gd name="T43" fmla="*/ 91 h 251"/>
                <a:gd name="T44" fmla="*/ 142 w 178"/>
                <a:gd name="T45" fmla="*/ 107 h 251"/>
                <a:gd name="T46" fmla="*/ 131 w 178"/>
                <a:gd name="T47" fmla="*/ 120 h 251"/>
                <a:gd name="T48" fmla="*/ 121 w 178"/>
                <a:gd name="T49" fmla="*/ 135 h 251"/>
                <a:gd name="T50" fmla="*/ 108 w 178"/>
                <a:gd name="T51" fmla="*/ 148 h 251"/>
                <a:gd name="T52" fmla="*/ 98 w 178"/>
                <a:gd name="T53" fmla="*/ 164 h 251"/>
                <a:gd name="T54" fmla="*/ 85 w 178"/>
                <a:gd name="T55" fmla="*/ 177 h 251"/>
                <a:gd name="T56" fmla="*/ 74 w 178"/>
                <a:gd name="T57" fmla="*/ 192 h 251"/>
                <a:gd name="T58" fmla="*/ 60 w 178"/>
                <a:gd name="T59" fmla="*/ 202 h 251"/>
                <a:gd name="T60" fmla="*/ 51 w 178"/>
                <a:gd name="T61" fmla="*/ 215 h 251"/>
                <a:gd name="T62" fmla="*/ 40 w 178"/>
                <a:gd name="T63" fmla="*/ 221 h 251"/>
                <a:gd name="T64" fmla="*/ 32 w 178"/>
                <a:gd name="T65" fmla="*/ 230 h 251"/>
                <a:gd name="T66" fmla="*/ 22 w 178"/>
                <a:gd name="T67" fmla="*/ 236 h 251"/>
                <a:gd name="T68" fmla="*/ 15 w 178"/>
                <a:gd name="T69" fmla="*/ 242 h 251"/>
                <a:gd name="T70" fmla="*/ 5 w 178"/>
                <a:gd name="T71" fmla="*/ 249 h 251"/>
                <a:gd name="T72" fmla="*/ 3 w 178"/>
                <a:gd name="T73" fmla="*/ 251 h 251"/>
                <a:gd name="T74" fmla="*/ 0 w 178"/>
                <a:gd name="T75" fmla="*/ 146 h 251"/>
                <a:gd name="T76" fmla="*/ 26 w 178"/>
                <a:gd name="T77" fmla="*/ 215 h 251"/>
                <a:gd name="T78" fmla="*/ 28 w 178"/>
                <a:gd name="T79" fmla="*/ 211 h 251"/>
                <a:gd name="T80" fmla="*/ 34 w 178"/>
                <a:gd name="T81" fmla="*/ 209 h 251"/>
                <a:gd name="T82" fmla="*/ 41 w 178"/>
                <a:gd name="T83" fmla="*/ 204 h 251"/>
                <a:gd name="T84" fmla="*/ 53 w 178"/>
                <a:gd name="T85" fmla="*/ 198 h 251"/>
                <a:gd name="T86" fmla="*/ 62 w 178"/>
                <a:gd name="T87" fmla="*/ 190 h 251"/>
                <a:gd name="T88" fmla="*/ 72 w 178"/>
                <a:gd name="T89" fmla="*/ 183 h 251"/>
                <a:gd name="T90" fmla="*/ 79 w 178"/>
                <a:gd name="T91" fmla="*/ 173 h 251"/>
                <a:gd name="T92" fmla="*/ 83 w 178"/>
                <a:gd name="T93" fmla="*/ 164 h 251"/>
                <a:gd name="T94" fmla="*/ 83 w 178"/>
                <a:gd name="T95" fmla="*/ 150 h 251"/>
                <a:gd name="T96" fmla="*/ 83 w 178"/>
                <a:gd name="T97" fmla="*/ 139 h 251"/>
                <a:gd name="T98" fmla="*/ 79 w 178"/>
                <a:gd name="T99" fmla="*/ 127 h 251"/>
                <a:gd name="T100" fmla="*/ 74 w 178"/>
                <a:gd name="T101" fmla="*/ 120 h 251"/>
                <a:gd name="T102" fmla="*/ 68 w 178"/>
                <a:gd name="T103" fmla="*/ 110 h 251"/>
                <a:gd name="T104" fmla="*/ 64 w 178"/>
                <a:gd name="T105" fmla="*/ 103 h 251"/>
                <a:gd name="T106" fmla="*/ 60 w 178"/>
                <a:gd name="T107" fmla="*/ 97 h 251"/>
                <a:gd name="T108" fmla="*/ 36 w 178"/>
                <a:gd name="T109" fmla="*/ 107 h 251"/>
                <a:gd name="T110" fmla="*/ 3 w 178"/>
                <a:gd name="T111" fmla="*/ 120 h 251"/>
                <a:gd name="T112" fmla="*/ 3 w 178"/>
                <a:gd name="T113" fmla="*/ 97 h 251"/>
                <a:gd name="T114" fmla="*/ 7 w 178"/>
                <a:gd name="T115" fmla="*/ 67 h 251"/>
                <a:gd name="T116" fmla="*/ 11 w 178"/>
                <a:gd name="T117" fmla="*/ 89 h 251"/>
                <a:gd name="T118" fmla="*/ 11 w 178"/>
                <a:gd name="T119" fmla="*/ 8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" h="251">
                  <a:moveTo>
                    <a:pt x="11" y="89"/>
                  </a:moveTo>
                  <a:lnTo>
                    <a:pt x="32" y="80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5"/>
                  </a:lnTo>
                  <a:lnTo>
                    <a:pt x="83" y="105"/>
                  </a:lnTo>
                  <a:lnTo>
                    <a:pt x="87" y="112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1" y="129"/>
                  </a:lnTo>
                  <a:lnTo>
                    <a:pt x="121" y="63"/>
                  </a:lnTo>
                  <a:lnTo>
                    <a:pt x="66" y="69"/>
                  </a:lnTo>
                  <a:lnTo>
                    <a:pt x="150" y="0"/>
                  </a:lnTo>
                  <a:lnTo>
                    <a:pt x="178" y="30"/>
                  </a:lnTo>
                  <a:lnTo>
                    <a:pt x="176" y="30"/>
                  </a:lnTo>
                  <a:lnTo>
                    <a:pt x="174" y="36"/>
                  </a:lnTo>
                  <a:lnTo>
                    <a:pt x="171" y="44"/>
                  </a:lnTo>
                  <a:lnTo>
                    <a:pt x="169" y="53"/>
                  </a:lnTo>
                  <a:lnTo>
                    <a:pt x="163" y="65"/>
                  </a:lnTo>
                  <a:lnTo>
                    <a:pt x="157" y="78"/>
                  </a:lnTo>
                  <a:lnTo>
                    <a:pt x="150" y="91"/>
                  </a:lnTo>
                  <a:lnTo>
                    <a:pt x="142" y="107"/>
                  </a:lnTo>
                  <a:lnTo>
                    <a:pt x="131" y="120"/>
                  </a:lnTo>
                  <a:lnTo>
                    <a:pt x="121" y="135"/>
                  </a:lnTo>
                  <a:lnTo>
                    <a:pt x="108" y="148"/>
                  </a:lnTo>
                  <a:lnTo>
                    <a:pt x="98" y="164"/>
                  </a:lnTo>
                  <a:lnTo>
                    <a:pt x="85" y="177"/>
                  </a:lnTo>
                  <a:lnTo>
                    <a:pt x="74" y="192"/>
                  </a:lnTo>
                  <a:lnTo>
                    <a:pt x="60" y="202"/>
                  </a:lnTo>
                  <a:lnTo>
                    <a:pt x="51" y="215"/>
                  </a:lnTo>
                  <a:lnTo>
                    <a:pt x="40" y="221"/>
                  </a:lnTo>
                  <a:lnTo>
                    <a:pt x="32" y="230"/>
                  </a:lnTo>
                  <a:lnTo>
                    <a:pt x="22" y="236"/>
                  </a:lnTo>
                  <a:lnTo>
                    <a:pt x="15" y="242"/>
                  </a:lnTo>
                  <a:lnTo>
                    <a:pt x="5" y="249"/>
                  </a:lnTo>
                  <a:lnTo>
                    <a:pt x="3" y="251"/>
                  </a:lnTo>
                  <a:lnTo>
                    <a:pt x="0" y="146"/>
                  </a:lnTo>
                  <a:lnTo>
                    <a:pt x="26" y="215"/>
                  </a:lnTo>
                  <a:lnTo>
                    <a:pt x="28" y="211"/>
                  </a:lnTo>
                  <a:lnTo>
                    <a:pt x="34" y="209"/>
                  </a:lnTo>
                  <a:lnTo>
                    <a:pt x="41" y="204"/>
                  </a:lnTo>
                  <a:lnTo>
                    <a:pt x="53" y="198"/>
                  </a:lnTo>
                  <a:lnTo>
                    <a:pt x="62" y="190"/>
                  </a:lnTo>
                  <a:lnTo>
                    <a:pt x="72" y="183"/>
                  </a:lnTo>
                  <a:lnTo>
                    <a:pt x="79" y="173"/>
                  </a:lnTo>
                  <a:lnTo>
                    <a:pt x="83" y="164"/>
                  </a:lnTo>
                  <a:lnTo>
                    <a:pt x="83" y="150"/>
                  </a:lnTo>
                  <a:lnTo>
                    <a:pt x="83" y="139"/>
                  </a:lnTo>
                  <a:lnTo>
                    <a:pt x="79" y="127"/>
                  </a:lnTo>
                  <a:lnTo>
                    <a:pt x="74" y="120"/>
                  </a:lnTo>
                  <a:lnTo>
                    <a:pt x="68" y="110"/>
                  </a:lnTo>
                  <a:lnTo>
                    <a:pt x="64" y="103"/>
                  </a:lnTo>
                  <a:lnTo>
                    <a:pt x="60" y="97"/>
                  </a:lnTo>
                  <a:lnTo>
                    <a:pt x="36" y="107"/>
                  </a:lnTo>
                  <a:lnTo>
                    <a:pt x="3" y="120"/>
                  </a:lnTo>
                  <a:lnTo>
                    <a:pt x="3" y="97"/>
                  </a:lnTo>
                  <a:lnTo>
                    <a:pt x="7" y="67"/>
                  </a:lnTo>
                  <a:lnTo>
                    <a:pt x="11" y="89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2226" y="2111"/>
              <a:ext cx="36" cy="53"/>
            </a:xfrm>
            <a:custGeom>
              <a:avLst/>
              <a:gdLst>
                <a:gd name="T0" fmla="*/ 72 w 72"/>
                <a:gd name="T1" fmla="*/ 0 h 106"/>
                <a:gd name="T2" fmla="*/ 71 w 72"/>
                <a:gd name="T3" fmla="*/ 0 h 106"/>
                <a:gd name="T4" fmla="*/ 63 w 72"/>
                <a:gd name="T5" fmla="*/ 2 h 106"/>
                <a:gd name="T6" fmla="*/ 57 w 72"/>
                <a:gd name="T7" fmla="*/ 2 h 106"/>
                <a:gd name="T8" fmla="*/ 53 w 72"/>
                <a:gd name="T9" fmla="*/ 8 h 106"/>
                <a:gd name="T10" fmla="*/ 46 w 72"/>
                <a:gd name="T11" fmla="*/ 17 h 106"/>
                <a:gd name="T12" fmla="*/ 38 w 72"/>
                <a:gd name="T13" fmla="*/ 27 h 106"/>
                <a:gd name="T14" fmla="*/ 33 w 72"/>
                <a:gd name="T15" fmla="*/ 30 h 106"/>
                <a:gd name="T16" fmla="*/ 25 w 72"/>
                <a:gd name="T17" fmla="*/ 34 h 106"/>
                <a:gd name="T18" fmla="*/ 19 w 72"/>
                <a:gd name="T19" fmla="*/ 36 h 106"/>
                <a:gd name="T20" fmla="*/ 17 w 72"/>
                <a:gd name="T21" fmla="*/ 40 h 106"/>
                <a:gd name="T22" fmla="*/ 19 w 72"/>
                <a:gd name="T23" fmla="*/ 49 h 106"/>
                <a:gd name="T24" fmla="*/ 17 w 72"/>
                <a:gd name="T25" fmla="*/ 55 h 106"/>
                <a:gd name="T26" fmla="*/ 14 w 72"/>
                <a:gd name="T27" fmla="*/ 65 h 106"/>
                <a:gd name="T28" fmla="*/ 4 w 72"/>
                <a:gd name="T29" fmla="*/ 74 h 106"/>
                <a:gd name="T30" fmla="*/ 0 w 72"/>
                <a:gd name="T31" fmla="*/ 87 h 106"/>
                <a:gd name="T32" fmla="*/ 0 w 72"/>
                <a:gd name="T33" fmla="*/ 93 h 106"/>
                <a:gd name="T34" fmla="*/ 0 w 72"/>
                <a:gd name="T35" fmla="*/ 99 h 106"/>
                <a:gd name="T36" fmla="*/ 0 w 72"/>
                <a:gd name="T37" fmla="*/ 103 h 106"/>
                <a:gd name="T38" fmla="*/ 0 w 72"/>
                <a:gd name="T39" fmla="*/ 106 h 106"/>
                <a:gd name="T40" fmla="*/ 0 w 72"/>
                <a:gd name="T41" fmla="*/ 101 h 106"/>
                <a:gd name="T42" fmla="*/ 6 w 72"/>
                <a:gd name="T43" fmla="*/ 91 h 106"/>
                <a:gd name="T44" fmla="*/ 14 w 72"/>
                <a:gd name="T45" fmla="*/ 78 h 106"/>
                <a:gd name="T46" fmla="*/ 25 w 72"/>
                <a:gd name="T47" fmla="*/ 67 h 106"/>
                <a:gd name="T48" fmla="*/ 34 w 72"/>
                <a:gd name="T49" fmla="*/ 55 h 106"/>
                <a:gd name="T50" fmla="*/ 44 w 72"/>
                <a:gd name="T51" fmla="*/ 46 h 106"/>
                <a:gd name="T52" fmla="*/ 53 w 72"/>
                <a:gd name="T53" fmla="*/ 40 h 106"/>
                <a:gd name="T54" fmla="*/ 57 w 72"/>
                <a:gd name="T55" fmla="*/ 40 h 106"/>
                <a:gd name="T56" fmla="*/ 31 w 72"/>
                <a:gd name="T57" fmla="*/ 46 h 106"/>
                <a:gd name="T58" fmla="*/ 29 w 72"/>
                <a:gd name="T59" fmla="*/ 40 h 106"/>
                <a:gd name="T60" fmla="*/ 33 w 72"/>
                <a:gd name="T61" fmla="*/ 36 h 106"/>
                <a:gd name="T62" fmla="*/ 53 w 72"/>
                <a:gd name="T63" fmla="*/ 25 h 106"/>
                <a:gd name="T64" fmla="*/ 53 w 72"/>
                <a:gd name="T65" fmla="*/ 19 h 106"/>
                <a:gd name="T66" fmla="*/ 57 w 72"/>
                <a:gd name="T67" fmla="*/ 11 h 106"/>
                <a:gd name="T68" fmla="*/ 67 w 72"/>
                <a:gd name="T69" fmla="*/ 2 h 106"/>
                <a:gd name="T70" fmla="*/ 72 w 72"/>
                <a:gd name="T71" fmla="*/ 0 h 106"/>
                <a:gd name="T72" fmla="*/ 72 w 72"/>
                <a:gd name="T7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06">
                  <a:moveTo>
                    <a:pt x="72" y="0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7" y="2"/>
                  </a:lnTo>
                  <a:lnTo>
                    <a:pt x="53" y="8"/>
                  </a:lnTo>
                  <a:lnTo>
                    <a:pt x="46" y="17"/>
                  </a:lnTo>
                  <a:lnTo>
                    <a:pt x="38" y="27"/>
                  </a:lnTo>
                  <a:lnTo>
                    <a:pt x="33" y="30"/>
                  </a:lnTo>
                  <a:lnTo>
                    <a:pt x="25" y="34"/>
                  </a:lnTo>
                  <a:lnTo>
                    <a:pt x="19" y="36"/>
                  </a:lnTo>
                  <a:lnTo>
                    <a:pt x="17" y="40"/>
                  </a:lnTo>
                  <a:lnTo>
                    <a:pt x="19" y="49"/>
                  </a:lnTo>
                  <a:lnTo>
                    <a:pt x="17" y="55"/>
                  </a:lnTo>
                  <a:lnTo>
                    <a:pt x="14" y="65"/>
                  </a:lnTo>
                  <a:lnTo>
                    <a:pt x="4" y="74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6" y="91"/>
                  </a:lnTo>
                  <a:lnTo>
                    <a:pt x="14" y="78"/>
                  </a:lnTo>
                  <a:lnTo>
                    <a:pt x="25" y="67"/>
                  </a:lnTo>
                  <a:lnTo>
                    <a:pt x="34" y="55"/>
                  </a:lnTo>
                  <a:lnTo>
                    <a:pt x="44" y="46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31" y="46"/>
                  </a:lnTo>
                  <a:lnTo>
                    <a:pt x="29" y="40"/>
                  </a:lnTo>
                  <a:lnTo>
                    <a:pt x="33" y="36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7" y="11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2151" y="2216"/>
              <a:ext cx="20" cy="14"/>
            </a:xfrm>
            <a:custGeom>
              <a:avLst/>
              <a:gdLst>
                <a:gd name="T0" fmla="*/ 42 w 42"/>
                <a:gd name="T1" fmla="*/ 0 h 29"/>
                <a:gd name="T2" fmla="*/ 21 w 42"/>
                <a:gd name="T3" fmla="*/ 0 h 29"/>
                <a:gd name="T4" fmla="*/ 4 w 42"/>
                <a:gd name="T5" fmla="*/ 6 h 29"/>
                <a:gd name="T6" fmla="*/ 0 w 42"/>
                <a:gd name="T7" fmla="*/ 29 h 29"/>
                <a:gd name="T8" fmla="*/ 23 w 42"/>
                <a:gd name="T9" fmla="*/ 10 h 29"/>
                <a:gd name="T10" fmla="*/ 42 w 42"/>
                <a:gd name="T11" fmla="*/ 0 h 29"/>
                <a:gd name="T12" fmla="*/ 42 w 4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9">
                  <a:moveTo>
                    <a:pt x="42" y="0"/>
                  </a:moveTo>
                  <a:lnTo>
                    <a:pt x="21" y="0"/>
                  </a:lnTo>
                  <a:lnTo>
                    <a:pt x="4" y="6"/>
                  </a:lnTo>
                  <a:lnTo>
                    <a:pt x="0" y="29"/>
                  </a:lnTo>
                  <a:lnTo>
                    <a:pt x="23" y="1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1762" y="2683"/>
              <a:ext cx="445" cy="349"/>
            </a:xfrm>
            <a:custGeom>
              <a:avLst/>
              <a:gdLst>
                <a:gd name="T0" fmla="*/ 42 w 889"/>
                <a:gd name="T1" fmla="*/ 0 h 697"/>
                <a:gd name="T2" fmla="*/ 46 w 889"/>
                <a:gd name="T3" fmla="*/ 13 h 697"/>
                <a:gd name="T4" fmla="*/ 55 w 889"/>
                <a:gd name="T5" fmla="*/ 36 h 697"/>
                <a:gd name="T6" fmla="*/ 66 w 889"/>
                <a:gd name="T7" fmla="*/ 59 h 697"/>
                <a:gd name="T8" fmla="*/ 76 w 889"/>
                <a:gd name="T9" fmla="*/ 76 h 697"/>
                <a:gd name="T10" fmla="*/ 85 w 889"/>
                <a:gd name="T11" fmla="*/ 93 h 697"/>
                <a:gd name="T12" fmla="*/ 95 w 889"/>
                <a:gd name="T13" fmla="*/ 108 h 697"/>
                <a:gd name="T14" fmla="*/ 108 w 889"/>
                <a:gd name="T15" fmla="*/ 127 h 697"/>
                <a:gd name="T16" fmla="*/ 123 w 889"/>
                <a:gd name="T17" fmla="*/ 144 h 697"/>
                <a:gd name="T18" fmla="*/ 137 w 889"/>
                <a:gd name="T19" fmla="*/ 159 h 697"/>
                <a:gd name="T20" fmla="*/ 154 w 889"/>
                <a:gd name="T21" fmla="*/ 175 h 697"/>
                <a:gd name="T22" fmla="*/ 171 w 889"/>
                <a:gd name="T23" fmla="*/ 190 h 697"/>
                <a:gd name="T24" fmla="*/ 192 w 889"/>
                <a:gd name="T25" fmla="*/ 203 h 697"/>
                <a:gd name="T26" fmla="*/ 213 w 889"/>
                <a:gd name="T27" fmla="*/ 213 h 697"/>
                <a:gd name="T28" fmla="*/ 236 w 889"/>
                <a:gd name="T29" fmla="*/ 222 h 697"/>
                <a:gd name="T30" fmla="*/ 260 w 889"/>
                <a:gd name="T31" fmla="*/ 230 h 697"/>
                <a:gd name="T32" fmla="*/ 287 w 889"/>
                <a:gd name="T33" fmla="*/ 237 h 697"/>
                <a:gd name="T34" fmla="*/ 313 w 889"/>
                <a:gd name="T35" fmla="*/ 243 h 697"/>
                <a:gd name="T36" fmla="*/ 340 w 889"/>
                <a:gd name="T37" fmla="*/ 249 h 697"/>
                <a:gd name="T38" fmla="*/ 369 w 889"/>
                <a:gd name="T39" fmla="*/ 252 h 697"/>
                <a:gd name="T40" fmla="*/ 395 w 889"/>
                <a:gd name="T41" fmla="*/ 258 h 697"/>
                <a:gd name="T42" fmla="*/ 420 w 889"/>
                <a:gd name="T43" fmla="*/ 260 h 697"/>
                <a:gd name="T44" fmla="*/ 443 w 889"/>
                <a:gd name="T45" fmla="*/ 264 h 697"/>
                <a:gd name="T46" fmla="*/ 464 w 889"/>
                <a:gd name="T47" fmla="*/ 264 h 697"/>
                <a:gd name="T48" fmla="*/ 484 w 889"/>
                <a:gd name="T49" fmla="*/ 268 h 697"/>
                <a:gd name="T50" fmla="*/ 502 w 889"/>
                <a:gd name="T51" fmla="*/ 270 h 697"/>
                <a:gd name="T52" fmla="*/ 515 w 889"/>
                <a:gd name="T53" fmla="*/ 270 h 697"/>
                <a:gd name="T54" fmla="*/ 526 w 889"/>
                <a:gd name="T55" fmla="*/ 270 h 697"/>
                <a:gd name="T56" fmla="*/ 726 w 889"/>
                <a:gd name="T57" fmla="*/ 406 h 697"/>
                <a:gd name="T58" fmla="*/ 395 w 889"/>
                <a:gd name="T59" fmla="*/ 443 h 697"/>
                <a:gd name="T60" fmla="*/ 8 w 889"/>
                <a:gd name="T61" fmla="*/ 100 h 697"/>
                <a:gd name="T62" fmla="*/ 0 w 889"/>
                <a:gd name="T63" fmla="*/ 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9" h="697">
                  <a:moveTo>
                    <a:pt x="0" y="3"/>
                  </a:moveTo>
                  <a:lnTo>
                    <a:pt x="42" y="0"/>
                  </a:lnTo>
                  <a:lnTo>
                    <a:pt x="44" y="5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5" y="36"/>
                  </a:lnTo>
                  <a:lnTo>
                    <a:pt x="63" y="51"/>
                  </a:lnTo>
                  <a:lnTo>
                    <a:pt x="66" y="59"/>
                  </a:lnTo>
                  <a:lnTo>
                    <a:pt x="70" y="66"/>
                  </a:lnTo>
                  <a:lnTo>
                    <a:pt x="76" y="76"/>
                  </a:lnTo>
                  <a:lnTo>
                    <a:pt x="82" y="85"/>
                  </a:lnTo>
                  <a:lnTo>
                    <a:pt x="85" y="93"/>
                  </a:lnTo>
                  <a:lnTo>
                    <a:pt x="91" y="100"/>
                  </a:lnTo>
                  <a:lnTo>
                    <a:pt x="95" y="108"/>
                  </a:lnTo>
                  <a:lnTo>
                    <a:pt x="103" y="117"/>
                  </a:lnTo>
                  <a:lnTo>
                    <a:pt x="108" y="127"/>
                  </a:lnTo>
                  <a:lnTo>
                    <a:pt x="114" y="137"/>
                  </a:lnTo>
                  <a:lnTo>
                    <a:pt x="123" y="144"/>
                  </a:lnTo>
                  <a:lnTo>
                    <a:pt x="131" y="154"/>
                  </a:lnTo>
                  <a:lnTo>
                    <a:pt x="137" y="159"/>
                  </a:lnTo>
                  <a:lnTo>
                    <a:pt x="146" y="169"/>
                  </a:lnTo>
                  <a:lnTo>
                    <a:pt x="154" y="175"/>
                  </a:lnTo>
                  <a:lnTo>
                    <a:pt x="163" y="184"/>
                  </a:lnTo>
                  <a:lnTo>
                    <a:pt x="171" y="190"/>
                  </a:lnTo>
                  <a:lnTo>
                    <a:pt x="182" y="197"/>
                  </a:lnTo>
                  <a:lnTo>
                    <a:pt x="192" y="203"/>
                  </a:lnTo>
                  <a:lnTo>
                    <a:pt x="203" y="209"/>
                  </a:lnTo>
                  <a:lnTo>
                    <a:pt x="213" y="213"/>
                  </a:lnTo>
                  <a:lnTo>
                    <a:pt x="222" y="218"/>
                  </a:lnTo>
                  <a:lnTo>
                    <a:pt x="236" y="222"/>
                  </a:lnTo>
                  <a:lnTo>
                    <a:pt x="247" y="228"/>
                  </a:lnTo>
                  <a:lnTo>
                    <a:pt x="260" y="230"/>
                  </a:lnTo>
                  <a:lnTo>
                    <a:pt x="274" y="233"/>
                  </a:lnTo>
                  <a:lnTo>
                    <a:pt x="287" y="237"/>
                  </a:lnTo>
                  <a:lnTo>
                    <a:pt x="300" y="241"/>
                  </a:lnTo>
                  <a:lnTo>
                    <a:pt x="313" y="243"/>
                  </a:lnTo>
                  <a:lnTo>
                    <a:pt x="327" y="247"/>
                  </a:lnTo>
                  <a:lnTo>
                    <a:pt x="340" y="249"/>
                  </a:lnTo>
                  <a:lnTo>
                    <a:pt x="355" y="251"/>
                  </a:lnTo>
                  <a:lnTo>
                    <a:pt x="369" y="252"/>
                  </a:lnTo>
                  <a:lnTo>
                    <a:pt x="382" y="254"/>
                  </a:lnTo>
                  <a:lnTo>
                    <a:pt x="395" y="258"/>
                  </a:lnTo>
                  <a:lnTo>
                    <a:pt x="408" y="260"/>
                  </a:lnTo>
                  <a:lnTo>
                    <a:pt x="420" y="260"/>
                  </a:lnTo>
                  <a:lnTo>
                    <a:pt x="431" y="262"/>
                  </a:lnTo>
                  <a:lnTo>
                    <a:pt x="443" y="264"/>
                  </a:lnTo>
                  <a:lnTo>
                    <a:pt x="454" y="264"/>
                  </a:lnTo>
                  <a:lnTo>
                    <a:pt x="464" y="264"/>
                  </a:lnTo>
                  <a:lnTo>
                    <a:pt x="475" y="266"/>
                  </a:lnTo>
                  <a:lnTo>
                    <a:pt x="484" y="268"/>
                  </a:lnTo>
                  <a:lnTo>
                    <a:pt x="494" y="270"/>
                  </a:lnTo>
                  <a:lnTo>
                    <a:pt x="502" y="270"/>
                  </a:lnTo>
                  <a:lnTo>
                    <a:pt x="509" y="270"/>
                  </a:lnTo>
                  <a:lnTo>
                    <a:pt x="515" y="270"/>
                  </a:lnTo>
                  <a:lnTo>
                    <a:pt x="521" y="270"/>
                  </a:lnTo>
                  <a:lnTo>
                    <a:pt x="526" y="270"/>
                  </a:lnTo>
                  <a:lnTo>
                    <a:pt x="530" y="272"/>
                  </a:lnTo>
                  <a:lnTo>
                    <a:pt x="726" y="406"/>
                  </a:lnTo>
                  <a:lnTo>
                    <a:pt x="889" y="697"/>
                  </a:lnTo>
                  <a:lnTo>
                    <a:pt x="395" y="443"/>
                  </a:lnTo>
                  <a:lnTo>
                    <a:pt x="203" y="477"/>
                  </a:lnTo>
                  <a:lnTo>
                    <a:pt x="8" y="10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5"/>
            <p:cNvSpPr>
              <a:spLocks/>
            </p:cNvSpPr>
            <p:nvPr/>
          </p:nvSpPr>
          <p:spPr bwMode="auto">
            <a:xfrm>
              <a:off x="1814" y="2716"/>
              <a:ext cx="709" cy="361"/>
            </a:xfrm>
            <a:custGeom>
              <a:avLst/>
              <a:gdLst>
                <a:gd name="T0" fmla="*/ 124 w 1418"/>
                <a:gd name="T1" fmla="*/ 536 h 723"/>
                <a:gd name="T2" fmla="*/ 303 w 1418"/>
                <a:gd name="T3" fmla="*/ 436 h 723"/>
                <a:gd name="T4" fmla="*/ 751 w 1418"/>
                <a:gd name="T5" fmla="*/ 561 h 723"/>
                <a:gd name="T6" fmla="*/ 740 w 1418"/>
                <a:gd name="T7" fmla="*/ 373 h 723"/>
                <a:gd name="T8" fmla="*/ 918 w 1418"/>
                <a:gd name="T9" fmla="*/ 340 h 723"/>
                <a:gd name="T10" fmla="*/ 1194 w 1418"/>
                <a:gd name="T11" fmla="*/ 331 h 723"/>
                <a:gd name="T12" fmla="*/ 998 w 1418"/>
                <a:gd name="T13" fmla="*/ 234 h 723"/>
                <a:gd name="T14" fmla="*/ 903 w 1418"/>
                <a:gd name="T15" fmla="*/ 139 h 723"/>
                <a:gd name="T16" fmla="*/ 856 w 1418"/>
                <a:gd name="T17" fmla="*/ 72 h 723"/>
                <a:gd name="T18" fmla="*/ 1243 w 1418"/>
                <a:gd name="T19" fmla="*/ 48 h 723"/>
                <a:gd name="T20" fmla="*/ 1418 w 1418"/>
                <a:gd name="T21" fmla="*/ 0 h 723"/>
                <a:gd name="T22" fmla="*/ 1414 w 1418"/>
                <a:gd name="T23" fmla="*/ 723 h 723"/>
                <a:gd name="T24" fmla="*/ 0 w 1418"/>
                <a:gd name="T25" fmla="*/ 723 h 723"/>
                <a:gd name="T26" fmla="*/ 48 w 1418"/>
                <a:gd name="T27" fmla="*/ 656 h 723"/>
                <a:gd name="T28" fmla="*/ 111 w 1418"/>
                <a:gd name="T29" fmla="*/ 656 h 723"/>
                <a:gd name="T30" fmla="*/ 156 w 1418"/>
                <a:gd name="T31" fmla="*/ 681 h 723"/>
                <a:gd name="T32" fmla="*/ 139 w 1418"/>
                <a:gd name="T33" fmla="*/ 631 h 723"/>
                <a:gd name="T34" fmla="*/ 29 w 1418"/>
                <a:gd name="T35" fmla="*/ 618 h 723"/>
                <a:gd name="T36" fmla="*/ 19 w 1418"/>
                <a:gd name="T37" fmla="*/ 527 h 723"/>
                <a:gd name="T38" fmla="*/ 99 w 1418"/>
                <a:gd name="T39" fmla="*/ 561 h 723"/>
                <a:gd name="T40" fmla="*/ 124 w 1418"/>
                <a:gd name="T41" fmla="*/ 536 h 723"/>
                <a:gd name="T42" fmla="*/ 124 w 1418"/>
                <a:gd name="T43" fmla="*/ 536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8" h="723">
                  <a:moveTo>
                    <a:pt x="124" y="536"/>
                  </a:moveTo>
                  <a:lnTo>
                    <a:pt x="303" y="436"/>
                  </a:lnTo>
                  <a:lnTo>
                    <a:pt x="751" y="561"/>
                  </a:lnTo>
                  <a:lnTo>
                    <a:pt x="740" y="373"/>
                  </a:lnTo>
                  <a:lnTo>
                    <a:pt x="918" y="340"/>
                  </a:lnTo>
                  <a:lnTo>
                    <a:pt x="1194" y="331"/>
                  </a:lnTo>
                  <a:lnTo>
                    <a:pt x="998" y="234"/>
                  </a:lnTo>
                  <a:lnTo>
                    <a:pt x="903" y="139"/>
                  </a:lnTo>
                  <a:lnTo>
                    <a:pt x="856" y="72"/>
                  </a:lnTo>
                  <a:lnTo>
                    <a:pt x="1243" y="48"/>
                  </a:lnTo>
                  <a:lnTo>
                    <a:pt x="1418" y="0"/>
                  </a:lnTo>
                  <a:lnTo>
                    <a:pt x="1414" y="723"/>
                  </a:lnTo>
                  <a:lnTo>
                    <a:pt x="0" y="723"/>
                  </a:lnTo>
                  <a:lnTo>
                    <a:pt x="48" y="656"/>
                  </a:lnTo>
                  <a:lnTo>
                    <a:pt x="111" y="656"/>
                  </a:lnTo>
                  <a:lnTo>
                    <a:pt x="156" y="681"/>
                  </a:lnTo>
                  <a:lnTo>
                    <a:pt x="139" y="631"/>
                  </a:lnTo>
                  <a:lnTo>
                    <a:pt x="29" y="618"/>
                  </a:lnTo>
                  <a:lnTo>
                    <a:pt x="19" y="527"/>
                  </a:lnTo>
                  <a:lnTo>
                    <a:pt x="99" y="561"/>
                  </a:lnTo>
                  <a:lnTo>
                    <a:pt x="124" y="536"/>
                  </a:lnTo>
                  <a:lnTo>
                    <a:pt x="124" y="536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504" y="2387"/>
              <a:ext cx="1161" cy="331"/>
            </a:xfrm>
            <a:custGeom>
              <a:avLst/>
              <a:gdLst>
                <a:gd name="T0" fmla="*/ 4 w 2322"/>
                <a:gd name="T1" fmla="*/ 555 h 662"/>
                <a:gd name="T2" fmla="*/ 27 w 2322"/>
                <a:gd name="T3" fmla="*/ 554 h 662"/>
                <a:gd name="T4" fmla="*/ 61 w 2322"/>
                <a:gd name="T5" fmla="*/ 550 h 662"/>
                <a:gd name="T6" fmla="*/ 97 w 2322"/>
                <a:gd name="T7" fmla="*/ 548 h 662"/>
                <a:gd name="T8" fmla="*/ 122 w 2322"/>
                <a:gd name="T9" fmla="*/ 548 h 662"/>
                <a:gd name="T10" fmla="*/ 144 w 2322"/>
                <a:gd name="T11" fmla="*/ 548 h 662"/>
                <a:gd name="T12" fmla="*/ 171 w 2322"/>
                <a:gd name="T13" fmla="*/ 546 h 662"/>
                <a:gd name="T14" fmla="*/ 198 w 2322"/>
                <a:gd name="T15" fmla="*/ 546 h 662"/>
                <a:gd name="T16" fmla="*/ 224 w 2322"/>
                <a:gd name="T17" fmla="*/ 546 h 662"/>
                <a:gd name="T18" fmla="*/ 249 w 2322"/>
                <a:gd name="T19" fmla="*/ 546 h 662"/>
                <a:gd name="T20" fmla="*/ 274 w 2322"/>
                <a:gd name="T21" fmla="*/ 546 h 662"/>
                <a:gd name="T22" fmla="*/ 302 w 2322"/>
                <a:gd name="T23" fmla="*/ 546 h 662"/>
                <a:gd name="T24" fmla="*/ 336 w 2322"/>
                <a:gd name="T25" fmla="*/ 546 h 662"/>
                <a:gd name="T26" fmla="*/ 353 w 2322"/>
                <a:gd name="T27" fmla="*/ 546 h 662"/>
                <a:gd name="T28" fmla="*/ 371 w 2322"/>
                <a:gd name="T29" fmla="*/ 544 h 662"/>
                <a:gd name="T30" fmla="*/ 401 w 2322"/>
                <a:gd name="T31" fmla="*/ 538 h 662"/>
                <a:gd name="T32" fmla="*/ 429 w 2322"/>
                <a:gd name="T33" fmla="*/ 536 h 662"/>
                <a:gd name="T34" fmla="*/ 452 w 2322"/>
                <a:gd name="T35" fmla="*/ 533 h 662"/>
                <a:gd name="T36" fmla="*/ 481 w 2322"/>
                <a:gd name="T37" fmla="*/ 529 h 662"/>
                <a:gd name="T38" fmla="*/ 509 w 2322"/>
                <a:gd name="T39" fmla="*/ 523 h 662"/>
                <a:gd name="T40" fmla="*/ 540 w 2322"/>
                <a:gd name="T41" fmla="*/ 519 h 662"/>
                <a:gd name="T42" fmla="*/ 572 w 2322"/>
                <a:gd name="T43" fmla="*/ 516 h 662"/>
                <a:gd name="T44" fmla="*/ 604 w 2322"/>
                <a:gd name="T45" fmla="*/ 512 h 662"/>
                <a:gd name="T46" fmla="*/ 635 w 2322"/>
                <a:gd name="T47" fmla="*/ 506 h 662"/>
                <a:gd name="T48" fmla="*/ 669 w 2322"/>
                <a:gd name="T49" fmla="*/ 502 h 662"/>
                <a:gd name="T50" fmla="*/ 703 w 2322"/>
                <a:gd name="T51" fmla="*/ 497 h 662"/>
                <a:gd name="T52" fmla="*/ 737 w 2322"/>
                <a:gd name="T53" fmla="*/ 495 h 662"/>
                <a:gd name="T54" fmla="*/ 766 w 2322"/>
                <a:gd name="T55" fmla="*/ 489 h 662"/>
                <a:gd name="T56" fmla="*/ 798 w 2322"/>
                <a:gd name="T57" fmla="*/ 485 h 662"/>
                <a:gd name="T58" fmla="*/ 827 w 2322"/>
                <a:gd name="T59" fmla="*/ 479 h 662"/>
                <a:gd name="T60" fmla="*/ 853 w 2322"/>
                <a:gd name="T61" fmla="*/ 476 h 662"/>
                <a:gd name="T62" fmla="*/ 878 w 2322"/>
                <a:gd name="T63" fmla="*/ 472 h 662"/>
                <a:gd name="T64" fmla="*/ 912 w 2322"/>
                <a:gd name="T65" fmla="*/ 466 h 662"/>
                <a:gd name="T66" fmla="*/ 943 w 2322"/>
                <a:gd name="T67" fmla="*/ 459 h 662"/>
                <a:gd name="T68" fmla="*/ 965 w 2322"/>
                <a:gd name="T69" fmla="*/ 455 h 662"/>
                <a:gd name="T70" fmla="*/ 988 w 2322"/>
                <a:gd name="T71" fmla="*/ 447 h 662"/>
                <a:gd name="T72" fmla="*/ 988 w 2322"/>
                <a:gd name="T73" fmla="*/ 443 h 662"/>
                <a:gd name="T74" fmla="*/ 1000 w 2322"/>
                <a:gd name="T75" fmla="*/ 400 h 662"/>
                <a:gd name="T76" fmla="*/ 1283 w 2322"/>
                <a:gd name="T77" fmla="*/ 301 h 662"/>
                <a:gd name="T78" fmla="*/ 2003 w 2322"/>
                <a:gd name="T79" fmla="*/ 126 h 662"/>
                <a:gd name="T80" fmla="*/ 2322 w 2322"/>
                <a:gd name="T81" fmla="*/ 0 h 662"/>
                <a:gd name="T82" fmla="*/ 1974 w 2322"/>
                <a:gd name="T83" fmla="*/ 179 h 662"/>
                <a:gd name="T84" fmla="*/ 766 w 2322"/>
                <a:gd name="T85" fmla="*/ 548 h 662"/>
                <a:gd name="T86" fmla="*/ 0 w 2322"/>
                <a:gd name="T87" fmla="*/ 55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2" h="662">
                  <a:moveTo>
                    <a:pt x="0" y="557"/>
                  </a:moveTo>
                  <a:lnTo>
                    <a:pt x="0" y="557"/>
                  </a:lnTo>
                  <a:lnTo>
                    <a:pt x="4" y="555"/>
                  </a:lnTo>
                  <a:lnTo>
                    <a:pt x="10" y="554"/>
                  </a:lnTo>
                  <a:lnTo>
                    <a:pt x="17" y="554"/>
                  </a:lnTo>
                  <a:lnTo>
                    <a:pt x="27" y="554"/>
                  </a:lnTo>
                  <a:lnTo>
                    <a:pt x="38" y="554"/>
                  </a:lnTo>
                  <a:lnTo>
                    <a:pt x="49" y="552"/>
                  </a:lnTo>
                  <a:lnTo>
                    <a:pt x="61" y="550"/>
                  </a:lnTo>
                  <a:lnTo>
                    <a:pt x="74" y="550"/>
                  </a:lnTo>
                  <a:lnTo>
                    <a:pt x="89" y="550"/>
                  </a:lnTo>
                  <a:lnTo>
                    <a:pt x="97" y="548"/>
                  </a:lnTo>
                  <a:lnTo>
                    <a:pt x="105" y="548"/>
                  </a:lnTo>
                  <a:lnTo>
                    <a:pt x="112" y="548"/>
                  </a:lnTo>
                  <a:lnTo>
                    <a:pt x="122" y="548"/>
                  </a:lnTo>
                  <a:lnTo>
                    <a:pt x="129" y="548"/>
                  </a:lnTo>
                  <a:lnTo>
                    <a:pt x="137" y="548"/>
                  </a:lnTo>
                  <a:lnTo>
                    <a:pt x="144" y="548"/>
                  </a:lnTo>
                  <a:lnTo>
                    <a:pt x="154" y="548"/>
                  </a:lnTo>
                  <a:lnTo>
                    <a:pt x="163" y="546"/>
                  </a:lnTo>
                  <a:lnTo>
                    <a:pt x="171" y="546"/>
                  </a:lnTo>
                  <a:lnTo>
                    <a:pt x="179" y="546"/>
                  </a:lnTo>
                  <a:lnTo>
                    <a:pt x="188" y="546"/>
                  </a:lnTo>
                  <a:lnTo>
                    <a:pt x="198" y="546"/>
                  </a:lnTo>
                  <a:lnTo>
                    <a:pt x="205" y="546"/>
                  </a:lnTo>
                  <a:lnTo>
                    <a:pt x="215" y="546"/>
                  </a:lnTo>
                  <a:lnTo>
                    <a:pt x="224" y="546"/>
                  </a:lnTo>
                  <a:lnTo>
                    <a:pt x="232" y="546"/>
                  </a:lnTo>
                  <a:lnTo>
                    <a:pt x="239" y="546"/>
                  </a:lnTo>
                  <a:lnTo>
                    <a:pt x="249" y="546"/>
                  </a:lnTo>
                  <a:lnTo>
                    <a:pt x="257" y="546"/>
                  </a:lnTo>
                  <a:lnTo>
                    <a:pt x="264" y="546"/>
                  </a:lnTo>
                  <a:lnTo>
                    <a:pt x="274" y="546"/>
                  </a:lnTo>
                  <a:lnTo>
                    <a:pt x="281" y="546"/>
                  </a:lnTo>
                  <a:lnTo>
                    <a:pt x="289" y="546"/>
                  </a:lnTo>
                  <a:lnTo>
                    <a:pt x="302" y="546"/>
                  </a:lnTo>
                  <a:lnTo>
                    <a:pt x="315" y="546"/>
                  </a:lnTo>
                  <a:lnTo>
                    <a:pt x="325" y="546"/>
                  </a:lnTo>
                  <a:lnTo>
                    <a:pt x="336" y="546"/>
                  </a:lnTo>
                  <a:lnTo>
                    <a:pt x="344" y="546"/>
                  </a:lnTo>
                  <a:lnTo>
                    <a:pt x="350" y="546"/>
                  </a:lnTo>
                  <a:lnTo>
                    <a:pt x="353" y="546"/>
                  </a:lnTo>
                  <a:lnTo>
                    <a:pt x="355" y="548"/>
                  </a:lnTo>
                  <a:lnTo>
                    <a:pt x="359" y="546"/>
                  </a:lnTo>
                  <a:lnTo>
                    <a:pt x="371" y="544"/>
                  </a:lnTo>
                  <a:lnTo>
                    <a:pt x="378" y="542"/>
                  </a:lnTo>
                  <a:lnTo>
                    <a:pt x="390" y="542"/>
                  </a:lnTo>
                  <a:lnTo>
                    <a:pt x="401" y="538"/>
                  </a:lnTo>
                  <a:lnTo>
                    <a:pt x="414" y="538"/>
                  </a:lnTo>
                  <a:lnTo>
                    <a:pt x="422" y="536"/>
                  </a:lnTo>
                  <a:lnTo>
                    <a:pt x="429" y="536"/>
                  </a:lnTo>
                  <a:lnTo>
                    <a:pt x="437" y="533"/>
                  </a:lnTo>
                  <a:lnTo>
                    <a:pt x="445" y="533"/>
                  </a:lnTo>
                  <a:lnTo>
                    <a:pt x="452" y="533"/>
                  </a:lnTo>
                  <a:lnTo>
                    <a:pt x="462" y="531"/>
                  </a:lnTo>
                  <a:lnTo>
                    <a:pt x="471" y="529"/>
                  </a:lnTo>
                  <a:lnTo>
                    <a:pt x="481" y="529"/>
                  </a:lnTo>
                  <a:lnTo>
                    <a:pt x="488" y="527"/>
                  </a:lnTo>
                  <a:lnTo>
                    <a:pt x="500" y="525"/>
                  </a:lnTo>
                  <a:lnTo>
                    <a:pt x="509" y="523"/>
                  </a:lnTo>
                  <a:lnTo>
                    <a:pt x="519" y="523"/>
                  </a:lnTo>
                  <a:lnTo>
                    <a:pt x="528" y="521"/>
                  </a:lnTo>
                  <a:lnTo>
                    <a:pt x="540" y="519"/>
                  </a:lnTo>
                  <a:lnTo>
                    <a:pt x="549" y="519"/>
                  </a:lnTo>
                  <a:lnTo>
                    <a:pt x="562" y="519"/>
                  </a:lnTo>
                  <a:lnTo>
                    <a:pt x="572" y="516"/>
                  </a:lnTo>
                  <a:lnTo>
                    <a:pt x="581" y="514"/>
                  </a:lnTo>
                  <a:lnTo>
                    <a:pt x="591" y="514"/>
                  </a:lnTo>
                  <a:lnTo>
                    <a:pt x="604" y="512"/>
                  </a:lnTo>
                  <a:lnTo>
                    <a:pt x="614" y="510"/>
                  </a:lnTo>
                  <a:lnTo>
                    <a:pt x="623" y="510"/>
                  </a:lnTo>
                  <a:lnTo>
                    <a:pt x="635" y="506"/>
                  </a:lnTo>
                  <a:lnTo>
                    <a:pt x="648" y="506"/>
                  </a:lnTo>
                  <a:lnTo>
                    <a:pt x="657" y="504"/>
                  </a:lnTo>
                  <a:lnTo>
                    <a:pt x="669" y="502"/>
                  </a:lnTo>
                  <a:lnTo>
                    <a:pt x="680" y="500"/>
                  </a:lnTo>
                  <a:lnTo>
                    <a:pt x="692" y="500"/>
                  </a:lnTo>
                  <a:lnTo>
                    <a:pt x="703" y="497"/>
                  </a:lnTo>
                  <a:lnTo>
                    <a:pt x="713" y="497"/>
                  </a:lnTo>
                  <a:lnTo>
                    <a:pt x="724" y="495"/>
                  </a:lnTo>
                  <a:lnTo>
                    <a:pt x="737" y="495"/>
                  </a:lnTo>
                  <a:lnTo>
                    <a:pt x="747" y="491"/>
                  </a:lnTo>
                  <a:lnTo>
                    <a:pt x="756" y="491"/>
                  </a:lnTo>
                  <a:lnTo>
                    <a:pt x="766" y="489"/>
                  </a:lnTo>
                  <a:lnTo>
                    <a:pt x="777" y="487"/>
                  </a:lnTo>
                  <a:lnTo>
                    <a:pt x="787" y="485"/>
                  </a:lnTo>
                  <a:lnTo>
                    <a:pt x="798" y="485"/>
                  </a:lnTo>
                  <a:lnTo>
                    <a:pt x="808" y="481"/>
                  </a:lnTo>
                  <a:lnTo>
                    <a:pt x="817" y="481"/>
                  </a:lnTo>
                  <a:lnTo>
                    <a:pt x="827" y="479"/>
                  </a:lnTo>
                  <a:lnTo>
                    <a:pt x="836" y="478"/>
                  </a:lnTo>
                  <a:lnTo>
                    <a:pt x="844" y="478"/>
                  </a:lnTo>
                  <a:lnTo>
                    <a:pt x="853" y="476"/>
                  </a:lnTo>
                  <a:lnTo>
                    <a:pt x="861" y="474"/>
                  </a:lnTo>
                  <a:lnTo>
                    <a:pt x="870" y="472"/>
                  </a:lnTo>
                  <a:lnTo>
                    <a:pt x="878" y="472"/>
                  </a:lnTo>
                  <a:lnTo>
                    <a:pt x="887" y="472"/>
                  </a:lnTo>
                  <a:lnTo>
                    <a:pt x="899" y="468"/>
                  </a:lnTo>
                  <a:lnTo>
                    <a:pt x="912" y="466"/>
                  </a:lnTo>
                  <a:lnTo>
                    <a:pt x="924" y="462"/>
                  </a:lnTo>
                  <a:lnTo>
                    <a:pt x="935" y="462"/>
                  </a:lnTo>
                  <a:lnTo>
                    <a:pt x="943" y="459"/>
                  </a:lnTo>
                  <a:lnTo>
                    <a:pt x="952" y="459"/>
                  </a:lnTo>
                  <a:lnTo>
                    <a:pt x="960" y="455"/>
                  </a:lnTo>
                  <a:lnTo>
                    <a:pt x="965" y="455"/>
                  </a:lnTo>
                  <a:lnTo>
                    <a:pt x="975" y="451"/>
                  </a:lnTo>
                  <a:lnTo>
                    <a:pt x="982" y="449"/>
                  </a:lnTo>
                  <a:lnTo>
                    <a:pt x="988" y="447"/>
                  </a:lnTo>
                  <a:lnTo>
                    <a:pt x="992" y="447"/>
                  </a:lnTo>
                  <a:lnTo>
                    <a:pt x="992" y="443"/>
                  </a:lnTo>
                  <a:lnTo>
                    <a:pt x="988" y="443"/>
                  </a:lnTo>
                  <a:lnTo>
                    <a:pt x="982" y="443"/>
                  </a:lnTo>
                  <a:lnTo>
                    <a:pt x="982" y="443"/>
                  </a:lnTo>
                  <a:lnTo>
                    <a:pt x="1000" y="400"/>
                  </a:lnTo>
                  <a:lnTo>
                    <a:pt x="1058" y="390"/>
                  </a:lnTo>
                  <a:lnTo>
                    <a:pt x="1229" y="352"/>
                  </a:lnTo>
                  <a:lnTo>
                    <a:pt x="1283" y="301"/>
                  </a:lnTo>
                  <a:lnTo>
                    <a:pt x="1457" y="266"/>
                  </a:lnTo>
                  <a:lnTo>
                    <a:pt x="1982" y="154"/>
                  </a:lnTo>
                  <a:lnTo>
                    <a:pt x="2003" y="126"/>
                  </a:lnTo>
                  <a:lnTo>
                    <a:pt x="1948" y="84"/>
                  </a:lnTo>
                  <a:lnTo>
                    <a:pt x="1986" y="46"/>
                  </a:lnTo>
                  <a:lnTo>
                    <a:pt x="2322" y="0"/>
                  </a:lnTo>
                  <a:lnTo>
                    <a:pt x="2028" y="74"/>
                  </a:lnTo>
                  <a:lnTo>
                    <a:pt x="2094" y="137"/>
                  </a:lnTo>
                  <a:lnTo>
                    <a:pt x="1974" y="179"/>
                  </a:lnTo>
                  <a:lnTo>
                    <a:pt x="1374" y="327"/>
                  </a:lnTo>
                  <a:lnTo>
                    <a:pt x="1178" y="447"/>
                  </a:lnTo>
                  <a:lnTo>
                    <a:pt x="766" y="548"/>
                  </a:lnTo>
                  <a:lnTo>
                    <a:pt x="0" y="662"/>
                  </a:lnTo>
                  <a:lnTo>
                    <a:pt x="0" y="557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A69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504" y="2347"/>
              <a:ext cx="1451" cy="426"/>
            </a:xfrm>
            <a:custGeom>
              <a:avLst/>
              <a:gdLst>
                <a:gd name="T0" fmla="*/ 1034 w 2902"/>
                <a:gd name="T1" fmla="*/ 500 h 852"/>
                <a:gd name="T2" fmla="*/ 1068 w 2902"/>
                <a:gd name="T3" fmla="*/ 478 h 852"/>
                <a:gd name="T4" fmla="*/ 1125 w 2902"/>
                <a:gd name="T5" fmla="*/ 464 h 852"/>
                <a:gd name="T6" fmla="*/ 1161 w 2902"/>
                <a:gd name="T7" fmla="*/ 457 h 852"/>
                <a:gd name="T8" fmla="*/ 1199 w 2902"/>
                <a:gd name="T9" fmla="*/ 451 h 852"/>
                <a:gd name="T10" fmla="*/ 1250 w 2902"/>
                <a:gd name="T11" fmla="*/ 443 h 852"/>
                <a:gd name="T12" fmla="*/ 1283 w 2902"/>
                <a:gd name="T13" fmla="*/ 442 h 852"/>
                <a:gd name="T14" fmla="*/ 1986 w 2902"/>
                <a:gd name="T15" fmla="*/ 172 h 852"/>
                <a:gd name="T16" fmla="*/ 2134 w 2902"/>
                <a:gd name="T17" fmla="*/ 118 h 852"/>
                <a:gd name="T18" fmla="*/ 2181 w 2902"/>
                <a:gd name="T19" fmla="*/ 109 h 852"/>
                <a:gd name="T20" fmla="*/ 2225 w 2902"/>
                <a:gd name="T21" fmla="*/ 99 h 852"/>
                <a:gd name="T22" fmla="*/ 2278 w 2902"/>
                <a:gd name="T23" fmla="*/ 92 h 852"/>
                <a:gd name="T24" fmla="*/ 2337 w 2902"/>
                <a:gd name="T25" fmla="*/ 82 h 852"/>
                <a:gd name="T26" fmla="*/ 2396 w 2902"/>
                <a:gd name="T27" fmla="*/ 77 h 852"/>
                <a:gd name="T28" fmla="*/ 2455 w 2902"/>
                <a:gd name="T29" fmla="*/ 69 h 852"/>
                <a:gd name="T30" fmla="*/ 2512 w 2902"/>
                <a:gd name="T31" fmla="*/ 65 h 852"/>
                <a:gd name="T32" fmla="*/ 2562 w 2902"/>
                <a:gd name="T33" fmla="*/ 63 h 852"/>
                <a:gd name="T34" fmla="*/ 2615 w 2902"/>
                <a:gd name="T35" fmla="*/ 59 h 852"/>
                <a:gd name="T36" fmla="*/ 2719 w 2902"/>
                <a:gd name="T37" fmla="*/ 21 h 852"/>
                <a:gd name="T38" fmla="*/ 2683 w 2902"/>
                <a:gd name="T39" fmla="*/ 78 h 852"/>
                <a:gd name="T40" fmla="*/ 2639 w 2902"/>
                <a:gd name="T41" fmla="*/ 77 h 852"/>
                <a:gd name="T42" fmla="*/ 2586 w 2902"/>
                <a:gd name="T43" fmla="*/ 77 h 852"/>
                <a:gd name="T44" fmla="*/ 2546 w 2902"/>
                <a:gd name="T45" fmla="*/ 78 h 852"/>
                <a:gd name="T46" fmla="*/ 2506 w 2902"/>
                <a:gd name="T47" fmla="*/ 80 h 852"/>
                <a:gd name="T48" fmla="*/ 2465 w 2902"/>
                <a:gd name="T49" fmla="*/ 82 h 852"/>
                <a:gd name="T50" fmla="*/ 2423 w 2902"/>
                <a:gd name="T51" fmla="*/ 86 h 852"/>
                <a:gd name="T52" fmla="*/ 2373 w 2902"/>
                <a:gd name="T53" fmla="*/ 92 h 852"/>
                <a:gd name="T54" fmla="*/ 2349 w 2902"/>
                <a:gd name="T55" fmla="*/ 97 h 852"/>
                <a:gd name="T56" fmla="*/ 2081 w 2902"/>
                <a:gd name="T57" fmla="*/ 185 h 852"/>
                <a:gd name="T58" fmla="*/ 2119 w 2902"/>
                <a:gd name="T59" fmla="*/ 200 h 852"/>
                <a:gd name="T60" fmla="*/ 2147 w 2902"/>
                <a:gd name="T61" fmla="*/ 225 h 852"/>
                <a:gd name="T62" fmla="*/ 2109 w 2902"/>
                <a:gd name="T63" fmla="*/ 255 h 852"/>
                <a:gd name="T64" fmla="*/ 2079 w 2902"/>
                <a:gd name="T65" fmla="*/ 265 h 852"/>
                <a:gd name="T66" fmla="*/ 2028 w 2902"/>
                <a:gd name="T67" fmla="*/ 276 h 852"/>
                <a:gd name="T68" fmla="*/ 1982 w 2902"/>
                <a:gd name="T69" fmla="*/ 282 h 852"/>
                <a:gd name="T70" fmla="*/ 1929 w 2902"/>
                <a:gd name="T71" fmla="*/ 293 h 852"/>
                <a:gd name="T72" fmla="*/ 1877 w 2902"/>
                <a:gd name="T73" fmla="*/ 305 h 852"/>
                <a:gd name="T74" fmla="*/ 1828 w 2902"/>
                <a:gd name="T75" fmla="*/ 314 h 852"/>
                <a:gd name="T76" fmla="*/ 1784 w 2902"/>
                <a:gd name="T77" fmla="*/ 322 h 852"/>
                <a:gd name="T78" fmla="*/ 1370 w 2902"/>
                <a:gd name="T79" fmla="*/ 489 h 852"/>
                <a:gd name="T80" fmla="*/ 790 w 2902"/>
                <a:gd name="T81" fmla="*/ 734 h 852"/>
                <a:gd name="T82" fmla="*/ 756 w 2902"/>
                <a:gd name="T83" fmla="*/ 740 h 852"/>
                <a:gd name="T84" fmla="*/ 697 w 2902"/>
                <a:gd name="T85" fmla="*/ 750 h 852"/>
                <a:gd name="T86" fmla="*/ 638 w 2902"/>
                <a:gd name="T87" fmla="*/ 761 h 852"/>
                <a:gd name="T88" fmla="*/ 597 w 2902"/>
                <a:gd name="T89" fmla="*/ 767 h 852"/>
                <a:gd name="T90" fmla="*/ 553 w 2902"/>
                <a:gd name="T91" fmla="*/ 774 h 852"/>
                <a:gd name="T92" fmla="*/ 505 w 2902"/>
                <a:gd name="T93" fmla="*/ 780 h 852"/>
                <a:gd name="T94" fmla="*/ 460 w 2902"/>
                <a:gd name="T95" fmla="*/ 789 h 852"/>
                <a:gd name="T96" fmla="*/ 410 w 2902"/>
                <a:gd name="T97" fmla="*/ 795 h 852"/>
                <a:gd name="T98" fmla="*/ 367 w 2902"/>
                <a:gd name="T99" fmla="*/ 805 h 852"/>
                <a:gd name="T100" fmla="*/ 317 w 2902"/>
                <a:gd name="T101" fmla="*/ 809 h 852"/>
                <a:gd name="T102" fmla="*/ 272 w 2902"/>
                <a:gd name="T103" fmla="*/ 816 h 852"/>
                <a:gd name="T104" fmla="*/ 228 w 2902"/>
                <a:gd name="T105" fmla="*/ 822 h 852"/>
                <a:gd name="T106" fmla="*/ 186 w 2902"/>
                <a:gd name="T107" fmla="*/ 828 h 852"/>
                <a:gd name="T108" fmla="*/ 141 w 2902"/>
                <a:gd name="T109" fmla="*/ 833 h 852"/>
                <a:gd name="T110" fmla="*/ 76 w 2902"/>
                <a:gd name="T111" fmla="*/ 843 h 852"/>
                <a:gd name="T112" fmla="*/ 27 w 2902"/>
                <a:gd name="T113" fmla="*/ 847 h 852"/>
                <a:gd name="T114" fmla="*/ 0 w 2902"/>
                <a:gd name="T115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02" h="852">
                  <a:moveTo>
                    <a:pt x="0" y="685"/>
                  </a:moveTo>
                  <a:lnTo>
                    <a:pt x="416" y="668"/>
                  </a:lnTo>
                  <a:lnTo>
                    <a:pt x="971" y="571"/>
                  </a:lnTo>
                  <a:lnTo>
                    <a:pt x="1030" y="552"/>
                  </a:lnTo>
                  <a:lnTo>
                    <a:pt x="1034" y="500"/>
                  </a:lnTo>
                  <a:lnTo>
                    <a:pt x="1034" y="497"/>
                  </a:lnTo>
                  <a:lnTo>
                    <a:pt x="1043" y="489"/>
                  </a:lnTo>
                  <a:lnTo>
                    <a:pt x="1049" y="485"/>
                  </a:lnTo>
                  <a:lnTo>
                    <a:pt x="1062" y="480"/>
                  </a:lnTo>
                  <a:lnTo>
                    <a:pt x="1068" y="478"/>
                  </a:lnTo>
                  <a:lnTo>
                    <a:pt x="1077" y="476"/>
                  </a:lnTo>
                  <a:lnTo>
                    <a:pt x="1087" y="472"/>
                  </a:lnTo>
                  <a:lnTo>
                    <a:pt x="1100" y="470"/>
                  </a:lnTo>
                  <a:lnTo>
                    <a:pt x="1112" y="466"/>
                  </a:lnTo>
                  <a:lnTo>
                    <a:pt x="1125" y="464"/>
                  </a:lnTo>
                  <a:lnTo>
                    <a:pt x="1131" y="461"/>
                  </a:lnTo>
                  <a:lnTo>
                    <a:pt x="1138" y="461"/>
                  </a:lnTo>
                  <a:lnTo>
                    <a:pt x="1146" y="459"/>
                  </a:lnTo>
                  <a:lnTo>
                    <a:pt x="1153" y="459"/>
                  </a:lnTo>
                  <a:lnTo>
                    <a:pt x="1161" y="457"/>
                  </a:lnTo>
                  <a:lnTo>
                    <a:pt x="1169" y="457"/>
                  </a:lnTo>
                  <a:lnTo>
                    <a:pt x="1176" y="455"/>
                  </a:lnTo>
                  <a:lnTo>
                    <a:pt x="1184" y="455"/>
                  </a:lnTo>
                  <a:lnTo>
                    <a:pt x="1191" y="453"/>
                  </a:lnTo>
                  <a:lnTo>
                    <a:pt x="1199" y="451"/>
                  </a:lnTo>
                  <a:lnTo>
                    <a:pt x="1205" y="451"/>
                  </a:lnTo>
                  <a:lnTo>
                    <a:pt x="1214" y="451"/>
                  </a:lnTo>
                  <a:lnTo>
                    <a:pt x="1226" y="447"/>
                  </a:lnTo>
                  <a:lnTo>
                    <a:pt x="1239" y="447"/>
                  </a:lnTo>
                  <a:lnTo>
                    <a:pt x="1250" y="443"/>
                  </a:lnTo>
                  <a:lnTo>
                    <a:pt x="1262" y="443"/>
                  </a:lnTo>
                  <a:lnTo>
                    <a:pt x="1269" y="442"/>
                  </a:lnTo>
                  <a:lnTo>
                    <a:pt x="1277" y="442"/>
                  </a:lnTo>
                  <a:lnTo>
                    <a:pt x="1281" y="442"/>
                  </a:lnTo>
                  <a:lnTo>
                    <a:pt x="1283" y="442"/>
                  </a:lnTo>
                  <a:lnTo>
                    <a:pt x="1321" y="400"/>
                  </a:lnTo>
                  <a:lnTo>
                    <a:pt x="1674" y="322"/>
                  </a:lnTo>
                  <a:lnTo>
                    <a:pt x="2020" y="251"/>
                  </a:lnTo>
                  <a:lnTo>
                    <a:pt x="2012" y="210"/>
                  </a:lnTo>
                  <a:lnTo>
                    <a:pt x="1986" y="172"/>
                  </a:lnTo>
                  <a:lnTo>
                    <a:pt x="1995" y="151"/>
                  </a:lnTo>
                  <a:lnTo>
                    <a:pt x="2123" y="122"/>
                  </a:lnTo>
                  <a:lnTo>
                    <a:pt x="2123" y="120"/>
                  </a:lnTo>
                  <a:lnTo>
                    <a:pt x="2128" y="118"/>
                  </a:lnTo>
                  <a:lnTo>
                    <a:pt x="2134" y="118"/>
                  </a:lnTo>
                  <a:lnTo>
                    <a:pt x="2143" y="116"/>
                  </a:lnTo>
                  <a:lnTo>
                    <a:pt x="2155" y="115"/>
                  </a:lnTo>
                  <a:lnTo>
                    <a:pt x="2166" y="111"/>
                  </a:lnTo>
                  <a:lnTo>
                    <a:pt x="2174" y="109"/>
                  </a:lnTo>
                  <a:lnTo>
                    <a:pt x="2181" y="109"/>
                  </a:lnTo>
                  <a:lnTo>
                    <a:pt x="2189" y="105"/>
                  </a:lnTo>
                  <a:lnTo>
                    <a:pt x="2199" y="105"/>
                  </a:lnTo>
                  <a:lnTo>
                    <a:pt x="2208" y="103"/>
                  </a:lnTo>
                  <a:lnTo>
                    <a:pt x="2216" y="101"/>
                  </a:lnTo>
                  <a:lnTo>
                    <a:pt x="2225" y="99"/>
                  </a:lnTo>
                  <a:lnTo>
                    <a:pt x="2237" y="99"/>
                  </a:lnTo>
                  <a:lnTo>
                    <a:pt x="2246" y="96"/>
                  </a:lnTo>
                  <a:lnTo>
                    <a:pt x="2256" y="96"/>
                  </a:lnTo>
                  <a:lnTo>
                    <a:pt x="2265" y="92"/>
                  </a:lnTo>
                  <a:lnTo>
                    <a:pt x="2278" y="92"/>
                  </a:lnTo>
                  <a:lnTo>
                    <a:pt x="2290" y="90"/>
                  </a:lnTo>
                  <a:lnTo>
                    <a:pt x="2299" y="88"/>
                  </a:lnTo>
                  <a:lnTo>
                    <a:pt x="2313" y="86"/>
                  </a:lnTo>
                  <a:lnTo>
                    <a:pt x="2324" y="84"/>
                  </a:lnTo>
                  <a:lnTo>
                    <a:pt x="2337" y="82"/>
                  </a:lnTo>
                  <a:lnTo>
                    <a:pt x="2349" y="80"/>
                  </a:lnTo>
                  <a:lnTo>
                    <a:pt x="2360" y="80"/>
                  </a:lnTo>
                  <a:lnTo>
                    <a:pt x="2373" y="80"/>
                  </a:lnTo>
                  <a:lnTo>
                    <a:pt x="2383" y="77"/>
                  </a:lnTo>
                  <a:lnTo>
                    <a:pt x="2396" y="77"/>
                  </a:lnTo>
                  <a:lnTo>
                    <a:pt x="2408" y="75"/>
                  </a:lnTo>
                  <a:lnTo>
                    <a:pt x="2421" y="73"/>
                  </a:lnTo>
                  <a:lnTo>
                    <a:pt x="2430" y="73"/>
                  </a:lnTo>
                  <a:lnTo>
                    <a:pt x="2444" y="71"/>
                  </a:lnTo>
                  <a:lnTo>
                    <a:pt x="2455" y="69"/>
                  </a:lnTo>
                  <a:lnTo>
                    <a:pt x="2468" y="69"/>
                  </a:lnTo>
                  <a:lnTo>
                    <a:pt x="2478" y="67"/>
                  </a:lnTo>
                  <a:lnTo>
                    <a:pt x="2489" y="67"/>
                  </a:lnTo>
                  <a:lnTo>
                    <a:pt x="2501" y="65"/>
                  </a:lnTo>
                  <a:lnTo>
                    <a:pt x="2512" y="65"/>
                  </a:lnTo>
                  <a:lnTo>
                    <a:pt x="2522" y="63"/>
                  </a:lnTo>
                  <a:lnTo>
                    <a:pt x="2533" y="63"/>
                  </a:lnTo>
                  <a:lnTo>
                    <a:pt x="2543" y="63"/>
                  </a:lnTo>
                  <a:lnTo>
                    <a:pt x="2554" y="63"/>
                  </a:lnTo>
                  <a:lnTo>
                    <a:pt x="2562" y="63"/>
                  </a:lnTo>
                  <a:lnTo>
                    <a:pt x="2569" y="61"/>
                  </a:lnTo>
                  <a:lnTo>
                    <a:pt x="2579" y="59"/>
                  </a:lnTo>
                  <a:lnTo>
                    <a:pt x="2588" y="59"/>
                  </a:lnTo>
                  <a:lnTo>
                    <a:pt x="2601" y="59"/>
                  </a:lnTo>
                  <a:lnTo>
                    <a:pt x="2615" y="59"/>
                  </a:lnTo>
                  <a:lnTo>
                    <a:pt x="2624" y="59"/>
                  </a:lnTo>
                  <a:lnTo>
                    <a:pt x="2632" y="59"/>
                  </a:lnTo>
                  <a:lnTo>
                    <a:pt x="2636" y="59"/>
                  </a:lnTo>
                  <a:lnTo>
                    <a:pt x="2639" y="59"/>
                  </a:lnTo>
                  <a:lnTo>
                    <a:pt x="2719" y="21"/>
                  </a:lnTo>
                  <a:lnTo>
                    <a:pt x="2902" y="0"/>
                  </a:lnTo>
                  <a:lnTo>
                    <a:pt x="2748" y="35"/>
                  </a:lnTo>
                  <a:lnTo>
                    <a:pt x="2696" y="80"/>
                  </a:lnTo>
                  <a:lnTo>
                    <a:pt x="2693" y="78"/>
                  </a:lnTo>
                  <a:lnTo>
                    <a:pt x="2683" y="78"/>
                  </a:lnTo>
                  <a:lnTo>
                    <a:pt x="2677" y="77"/>
                  </a:lnTo>
                  <a:lnTo>
                    <a:pt x="2668" y="77"/>
                  </a:lnTo>
                  <a:lnTo>
                    <a:pt x="2658" y="77"/>
                  </a:lnTo>
                  <a:lnTo>
                    <a:pt x="2651" y="77"/>
                  </a:lnTo>
                  <a:lnTo>
                    <a:pt x="2639" y="77"/>
                  </a:lnTo>
                  <a:lnTo>
                    <a:pt x="2626" y="77"/>
                  </a:lnTo>
                  <a:lnTo>
                    <a:pt x="2613" y="77"/>
                  </a:lnTo>
                  <a:lnTo>
                    <a:pt x="2601" y="77"/>
                  </a:lnTo>
                  <a:lnTo>
                    <a:pt x="2592" y="77"/>
                  </a:lnTo>
                  <a:lnTo>
                    <a:pt x="2586" y="77"/>
                  </a:lnTo>
                  <a:lnTo>
                    <a:pt x="2579" y="77"/>
                  </a:lnTo>
                  <a:lnTo>
                    <a:pt x="2571" y="77"/>
                  </a:lnTo>
                  <a:lnTo>
                    <a:pt x="2563" y="77"/>
                  </a:lnTo>
                  <a:lnTo>
                    <a:pt x="2554" y="77"/>
                  </a:lnTo>
                  <a:lnTo>
                    <a:pt x="2546" y="78"/>
                  </a:lnTo>
                  <a:lnTo>
                    <a:pt x="2541" y="80"/>
                  </a:lnTo>
                  <a:lnTo>
                    <a:pt x="2531" y="80"/>
                  </a:lnTo>
                  <a:lnTo>
                    <a:pt x="2522" y="80"/>
                  </a:lnTo>
                  <a:lnTo>
                    <a:pt x="2514" y="80"/>
                  </a:lnTo>
                  <a:lnTo>
                    <a:pt x="2506" y="80"/>
                  </a:lnTo>
                  <a:lnTo>
                    <a:pt x="2497" y="80"/>
                  </a:lnTo>
                  <a:lnTo>
                    <a:pt x="2487" y="80"/>
                  </a:lnTo>
                  <a:lnTo>
                    <a:pt x="2480" y="80"/>
                  </a:lnTo>
                  <a:lnTo>
                    <a:pt x="2472" y="82"/>
                  </a:lnTo>
                  <a:lnTo>
                    <a:pt x="2465" y="82"/>
                  </a:lnTo>
                  <a:lnTo>
                    <a:pt x="2455" y="84"/>
                  </a:lnTo>
                  <a:lnTo>
                    <a:pt x="2448" y="84"/>
                  </a:lnTo>
                  <a:lnTo>
                    <a:pt x="2440" y="86"/>
                  </a:lnTo>
                  <a:lnTo>
                    <a:pt x="2430" y="86"/>
                  </a:lnTo>
                  <a:lnTo>
                    <a:pt x="2423" y="86"/>
                  </a:lnTo>
                  <a:lnTo>
                    <a:pt x="2417" y="88"/>
                  </a:lnTo>
                  <a:lnTo>
                    <a:pt x="2411" y="90"/>
                  </a:lnTo>
                  <a:lnTo>
                    <a:pt x="2396" y="90"/>
                  </a:lnTo>
                  <a:lnTo>
                    <a:pt x="2385" y="92"/>
                  </a:lnTo>
                  <a:lnTo>
                    <a:pt x="2373" y="92"/>
                  </a:lnTo>
                  <a:lnTo>
                    <a:pt x="2364" y="96"/>
                  </a:lnTo>
                  <a:lnTo>
                    <a:pt x="2356" y="96"/>
                  </a:lnTo>
                  <a:lnTo>
                    <a:pt x="2352" y="96"/>
                  </a:lnTo>
                  <a:lnTo>
                    <a:pt x="2349" y="96"/>
                  </a:lnTo>
                  <a:lnTo>
                    <a:pt x="2349" y="97"/>
                  </a:lnTo>
                  <a:lnTo>
                    <a:pt x="2161" y="126"/>
                  </a:lnTo>
                  <a:lnTo>
                    <a:pt x="2066" y="185"/>
                  </a:lnTo>
                  <a:lnTo>
                    <a:pt x="2067" y="185"/>
                  </a:lnTo>
                  <a:lnTo>
                    <a:pt x="2077" y="185"/>
                  </a:lnTo>
                  <a:lnTo>
                    <a:pt x="2081" y="185"/>
                  </a:lnTo>
                  <a:lnTo>
                    <a:pt x="2086" y="187"/>
                  </a:lnTo>
                  <a:lnTo>
                    <a:pt x="2096" y="189"/>
                  </a:lnTo>
                  <a:lnTo>
                    <a:pt x="2104" y="192"/>
                  </a:lnTo>
                  <a:lnTo>
                    <a:pt x="2111" y="196"/>
                  </a:lnTo>
                  <a:lnTo>
                    <a:pt x="2119" y="200"/>
                  </a:lnTo>
                  <a:lnTo>
                    <a:pt x="2128" y="204"/>
                  </a:lnTo>
                  <a:lnTo>
                    <a:pt x="2136" y="210"/>
                  </a:lnTo>
                  <a:lnTo>
                    <a:pt x="2147" y="219"/>
                  </a:lnTo>
                  <a:lnTo>
                    <a:pt x="2151" y="223"/>
                  </a:lnTo>
                  <a:lnTo>
                    <a:pt x="2147" y="225"/>
                  </a:lnTo>
                  <a:lnTo>
                    <a:pt x="2134" y="234"/>
                  </a:lnTo>
                  <a:lnTo>
                    <a:pt x="2126" y="240"/>
                  </a:lnTo>
                  <a:lnTo>
                    <a:pt x="2119" y="246"/>
                  </a:lnTo>
                  <a:lnTo>
                    <a:pt x="2113" y="250"/>
                  </a:lnTo>
                  <a:lnTo>
                    <a:pt x="2109" y="255"/>
                  </a:lnTo>
                  <a:lnTo>
                    <a:pt x="2104" y="259"/>
                  </a:lnTo>
                  <a:lnTo>
                    <a:pt x="2096" y="261"/>
                  </a:lnTo>
                  <a:lnTo>
                    <a:pt x="2090" y="261"/>
                  </a:lnTo>
                  <a:lnTo>
                    <a:pt x="2086" y="263"/>
                  </a:lnTo>
                  <a:lnTo>
                    <a:pt x="2079" y="265"/>
                  </a:lnTo>
                  <a:lnTo>
                    <a:pt x="2071" y="267"/>
                  </a:lnTo>
                  <a:lnTo>
                    <a:pt x="2062" y="267"/>
                  </a:lnTo>
                  <a:lnTo>
                    <a:pt x="2052" y="270"/>
                  </a:lnTo>
                  <a:lnTo>
                    <a:pt x="2039" y="270"/>
                  </a:lnTo>
                  <a:lnTo>
                    <a:pt x="2028" y="276"/>
                  </a:lnTo>
                  <a:lnTo>
                    <a:pt x="2018" y="276"/>
                  </a:lnTo>
                  <a:lnTo>
                    <a:pt x="2010" y="276"/>
                  </a:lnTo>
                  <a:lnTo>
                    <a:pt x="2001" y="278"/>
                  </a:lnTo>
                  <a:lnTo>
                    <a:pt x="1991" y="282"/>
                  </a:lnTo>
                  <a:lnTo>
                    <a:pt x="1982" y="282"/>
                  </a:lnTo>
                  <a:lnTo>
                    <a:pt x="1972" y="286"/>
                  </a:lnTo>
                  <a:lnTo>
                    <a:pt x="1961" y="286"/>
                  </a:lnTo>
                  <a:lnTo>
                    <a:pt x="1952" y="289"/>
                  </a:lnTo>
                  <a:lnTo>
                    <a:pt x="1940" y="291"/>
                  </a:lnTo>
                  <a:lnTo>
                    <a:pt x="1929" y="293"/>
                  </a:lnTo>
                  <a:lnTo>
                    <a:pt x="1919" y="295"/>
                  </a:lnTo>
                  <a:lnTo>
                    <a:pt x="1910" y="297"/>
                  </a:lnTo>
                  <a:lnTo>
                    <a:pt x="1896" y="299"/>
                  </a:lnTo>
                  <a:lnTo>
                    <a:pt x="1887" y="301"/>
                  </a:lnTo>
                  <a:lnTo>
                    <a:pt x="1877" y="305"/>
                  </a:lnTo>
                  <a:lnTo>
                    <a:pt x="1868" y="307"/>
                  </a:lnTo>
                  <a:lnTo>
                    <a:pt x="1857" y="308"/>
                  </a:lnTo>
                  <a:lnTo>
                    <a:pt x="1847" y="310"/>
                  </a:lnTo>
                  <a:lnTo>
                    <a:pt x="1836" y="310"/>
                  </a:lnTo>
                  <a:lnTo>
                    <a:pt x="1828" y="314"/>
                  </a:lnTo>
                  <a:lnTo>
                    <a:pt x="1820" y="314"/>
                  </a:lnTo>
                  <a:lnTo>
                    <a:pt x="1811" y="316"/>
                  </a:lnTo>
                  <a:lnTo>
                    <a:pt x="1803" y="318"/>
                  </a:lnTo>
                  <a:lnTo>
                    <a:pt x="1798" y="320"/>
                  </a:lnTo>
                  <a:lnTo>
                    <a:pt x="1784" y="322"/>
                  </a:lnTo>
                  <a:lnTo>
                    <a:pt x="1777" y="324"/>
                  </a:lnTo>
                  <a:lnTo>
                    <a:pt x="1771" y="326"/>
                  </a:lnTo>
                  <a:lnTo>
                    <a:pt x="1769" y="327"/>
                  </a:lnTo>
                  <a:lnTo>
                    <a:pt x="1402" y="419"/>
                  </a:lnTo>
                  <a:lnTo>
                    <a:pt x="1370" y="489"/>
                  </a:lnTo>
                  <a:lnTo>
                    <a:pt x="1311" y="539"/>
                  </a:lnTo>
                  <a:lnTo>
                    <a:pt x="1083" y="584"/>
                  </a:lnTo>
                  <a:lnTo>
                    <a:pt x="1000" y="643"/>
                  </a:lnTo>
                  <a:lnTo>
                    <a:pt x="794" y="734"/>
                  </a:lnTo>
                  <a:lnTo>
                    <a:pt x="790" y="734"/>
                  </a:lnTo>
                  <a:lnTo>
                    <a:pt x="785" y="734"/>
                  </a:lnTo>
                  <a:lnTo>
                    <a:pt x="777" y="734"/>
                  </a:lnTo>
                  <a:lnTo>
                    <a:pt x="771" y="736"/>
                  </a:lnTo>
                  <a:lnTo>
                    <a:pt x="764" y="738"/>
                  </a:lnTo>
                  <a:lnTo>
                    <a:pt x="756" y="740"/>
                  </a:lnTo>
                  <a:lnTo>
                    <a:pt x="745" y="742"/>
                  </a:lnTo>
                  <a:lnTo>
                    <a:pt x="735" y="744"/>
                  </a:lnTo>
                  <a:lnTo>
                    <a:pt x="722" y="746"/>
                  </a:lnTo>
                  <a:lnTo>
                    <a:pt x="711" y="748"/>
                  </a:lnTo>
                  <a:lnTo>
                    <a:pt x="697" y="750"/>
                  </a:lnTo>
                  <a:lnTo>
                    <a:pt x="684" y="751"/>
                  </a:lnTo>
                  <a:lnTo>
                    <a:pt x="669" y="755"/>
                  </a:lnTo>
                  <a:lnTo>
                    <a:pt x="656" y="759"/>
                  </a:lnTo>
                  <a:lnTo>
                    <a:pt x="648" y="759"/>
                  </a:lnTo>
                  <a:lnTo>
                    <a:pt x="638" y="761"/>
                  </a:lnTo>
                  <a:lnTo>
                    <a:pt x="631" y="761"/>
                  </a:lnTo>
                  <a:lnTo>
                    <a:pt x="623" y="763"/>
                  </a:lnTo>
                  <a:lnTo>
                    <a:pt x="614" y="763"/>
                  </a:lnTo>
                  <a:lnTo>
                    <a:pt x="604" y="767"/>
                  </a:lnTo>
                  <a:lnTo>
                    <a:pt x="597" y="767"/>
                  </a:lnTo>
                  <a:lnTo>
                    <a:pt x="589" y="769"/>
                  </a:lnTo>
                  <a:lnTo>
                    <a:pt x="580" y="769"/>
                  </a:lnTo>
                  <a:lnTo>
                    <a:pt x="570" y="770"/>
                  </a:lnTo>
                  <a:lnTo>
                    <a:pt x="561" y="770"/>
                  </a:lnTo>
                  <a:lnTo>
                    <a:pt x="553" y="774"/>
                  </a:lnTo>
                  <a:lnTo>
                    <a:pt x="543" y="776"/>
                  </a:lnTo>
                  <a:lnTo>
                    <a:pt x="534" y="776"/>
                  </a:lnTo>
                  <a:lnTo>
                    <a:pt x="524" y="778"/>
                  </a:lnTo>
                  <a:lnTo>
                    <a:pt x="517" y="780"/>
                  </a:lnTo>
                  <a:lnTo>
                    <a:pt x="505" y="780"/>
                  </a:lnTo>
                  <a:lnTo>
                    <a:pt x="498" y="784"/>
                  </a:lnTo>
                  <a:lnTo>
                    <a:pt x="486" y="784"/>
                  </a:lnTo>
                  <a:lnTo>
                    <a:pt x="479" y="786"/>
                  </a:lnTo>
                  <a:lnTo>
                    <a:pt x="467" y="788"/>
                  </a:lnTo>
                  <a:lnTo>
                    <a:pt x="460" y="789"/>
                  </a:lnTo>
                  <a:lnTo>
                    <a:pt x="448" y="789"/>
                  </a:lnTo>
                  <a:lnTo>
                    <a:pt x="441" y="793"/>
                  </a:lnTo>
                  <a:lnTo>
                    <a:pt x="429" y="793"/>
                  </a:lnTo>
                  <a:lnTo>
                    <a:pt x="422" y="795"/>
                  </a:lnTo>
                  <a:lnTo>
                    <a:pt x="410" y="795"/>
                  </a:lnTo>
                  <a:lnTo>
                    <a:pt x="403" y="799"/>
                  </a:lnTo>
                  <a:lnTo>
                    <a:pt x="393" y="799"/>
                  </a:lnTo>
                  <a:lnTo>
                    <a:pt x="384" y="801"/>
                  </a:lnTo>
                  <a:lnTo>
                    <a:pt x="374" y="803"/>
                  </a:lnTo>
                  <a:lnTo>
                    <a:pt x="367" y="805"/>
                  </a:lnTo>
                  <a:lnTo>
                    <a:pt x="355" y="805"/>
                  </a:lnTo>
                  <a:lnTo>
                    <a:pt x="346" y="807"/>
                  </a:lnTo>
                  <a:lnTo>
                    <a:pt x="336" y="809"/>
                  </a:lnTo>
                  <a:lnTo>
                    <a:pt x="327" y="809"/>
                  </a:lnTo>
                  <a:lnTo>
                    <a:pt x="317" y="809"/>
                  </a:lnTo>
                  <a:lnTo>
                    <a:pt x="308" y="812"/>
                  </a:lnTo>
                  <a:lnTo>
                    <a:pt x="298" y="812"/>
                  </a:lnTo>
                  <a:lnTo>
                    <a:pt x="291" y="814"/>
                  </a:lnTo>
                  <a:lnTo>
                    <a:pt x="281" y="814"/>
                  </a:lnTo>
                  <a:lnTo>
                    <a:pt x="272" y="816"/>
                  </a:lnTo>
                  <a:lnTo>
                    <a:pt x="262" y="818"/>
                  </a:lnTo>
                  <a:lnTo>
                    <a:pt x="255" y="818"/>
                  </a:lnTo>
                  <a:lnTo>
                    <a:pt x="245" y="818"/>
                  </a:lnTo>
                  <a:lnTo>
                    <a:pt x="236" y="822"/>
                  </a:lnTo>
                  <a:lnTo>
                    <a:pt x="228" y="822"/>
                  </a:lnTo>
                  <a:lnTo>
                    <a:pt x="220" y="824"/>
                  </a:lnTo>
                  <a:lnTo>
                    <a:pt x="211" y="824"/>
                  </a:lnTo>
                  <a:lnTo>
                    <a:pt x="201" y="826"/>
                  </a:lnTo>
                  <a:lnTo>
                    <a:pt x="194" y="828"/>
                  </a:lnTo>
                  <a:lnTo>
                    <a:pt x="186" y="828"/>
                  </a:lnTo>
                  <a:lnTo>
                    <a:pt x="179" y="828"/>
                  </a:lnTo>
                  <a:lnTo>
                    <a:pt x="171" y="829"/>
                  </a:lnTo>
                  <a:lnTo>
                    <a:pt x="163" y="831"/>
                  </a:lnTo>
                  <a:lnTo>
                    <a:pt x="156" y="831"/>
                  </a:lnTo>
                  <a:lnTo>
                    <a:pt x="141" y="833"/>
                  </a:lnTo>
                  <a:lnTo>
                    <a:pt x="127" y="837"/>
                  </a:lnTo>
                  <a:lnTo>
                    <a:pt x="114" y="837"/>
                  </a:lnTo>
                  <a:lnTo>
                    <a:pt x="103" y="841"/>
                  </a:lnTo>
                  <a:lnTo>
                    <a:pt x="89" y="841"/>
                  </a:lnTo>
                  <a:lnTo>
                    <a:pt x="76" y="843"/>
                  </a:lnTo>
                  <a:lnTo>
                    <a:pt x="65" y="843"/>
                  </a:lnTo>
                  <a:lnTo>
                    <a:pt x="55" y="845"/>
                  </a:lnTo>
                  <a:lnTo>
                    <a:pt x="44" y="845"/>
                  </a:lnTo>
                  <a:lnTo>
                    <a:pt x="36" y="847"/>
                  </a:lnTo>
                  <a:lnTo>
                    <a:pt x="27" y="847"/>
                  </a:lnTo>
                  <a:lnTo>
                    <a:pt x="21" y="848"/>
                  </a:lnTo>
                  <a:lnTo>
                    <a:pt x="8" y="850"/>
                  </a:lnTo>
                  <a:lnTo>
                    <a:pt x="0" y="852"/>
                  </a:lnTo>
                  <a:lnTo>
                    <a:pt x="0" y="852"/>
                  </a:lnTo>
                  <a:lnTo>
                    <a:pt x="0" y="852"/>
                  </a:lnTo>
                  <a:lnTo>
                    <a:pt x="0" y="685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1392" y="2406"/>
              <a:ext cx="186" cy="92"/>
            </a:xfrm>
            <a:custGeom>
              <a:avLst/>
              <a:gdLst>
                <a:gd name="T0" fmla="*/ 336 w 370"/>
                <a:gd name="T1" fmla="*/ 0 h 185"/>
                <a:gd name="T2" fmla="*/ 251 w 370"/>
                <a:gd name="T3" fmla="*/ 35 h 185"/>
                <a:gd name="T4" fmla="*/ 226 w 370"/>
                <a:gd name="T5" fmla="*/ 57 h 185"/>
                <a:gd name="T6" fmla="*/ 243 w 370"/>
                <a:gd name="T7" fmla="*/ 73 h 185"/>
                <a:gd name="T8" fmla="*/ 281 w 370"/>
                <a:gd name="T9" fmla="*/ 86 h 185"/>
                <a:gd name="T10" fmla="*/ 273 w 370"/>
                <a:gd name="T11" fmla="*/ 88 h 185"/>
                <a:gd name="T12" fmla="*/ 264 w 370"/>
                <a:gd name="T13" fmla="*/ 95 h 185"/>
                <a:gd name="T14" fmla="*/ 260 w 370"/>
                <a:gd name="T15" fmla="*/ 97 h 185"/>
                <a:gd name="T16" fmla="*/ 260 w 370"/>
                <a:gd name="T17" fmla="*/ 101 h 185"/>
                <a:gd name="T18" fmla="*/ 264 w 370"/>
                <a:gd name="T19" fmla="*/ 105 h 185"/>
                <a:gd name="T20" fmla="*/ 273 w 370"/>
                <a:gd name="T21" fmla="*/ 105 h 185"/>
                <a:gd name="T22" fmla="*/ 285 w 370"/>
                <a:gd name="T23" fmla="*/ 105 h 185"/>
                <a:gd name="T24" fmla="*/ 296 w 370"/>
                <a:gd name="T25" fmla="*/ 105 h 185"/>
                <a:gd name="T26" fmla="*/ 309 w 370"/>
                <a:gd name="T27" fmla="*/ 105 h 185"/>
                <a:gd name="T28" fmla="*/ 321 w 370"/>
                <a:gd name="T29" fmla="*/ 105 h 185"/>
                <a:gd name="T30" fmla="*/ 330 w 370"/>
                <a:gd name="T31" fmla="*/ 105 h 185"/>
                <a:gd name="T32" fmla="*/ 338 w 370"/>
                <a:gd name="T33" fmla="*/ 105 h 185"/>
                <a:gd name="T34" fmla="*/ 344 w 370"/>
                <a:gd name="T35" fmla="*/ 105 h 185"/>
                <a:gd name="T36" fmla="*/ 346 w 370"/>
                <a:gd name="T37" fmla="*/ 105 h 185"/>
                <a:gd name="T38" fmla="*/ 370 w 370"/>
                <a:gd name="T39" fmla="*/ 105 h 185"/>
                <a:gd name="T40" fmla="*/ 370 w 370"/>
                <a:gd name="T41" fmla="*/ 124 h 185"/>
                <a:gd name="T42" fmla="*/ 342 w 370"/>
                <a:gd name="T43" fmla="*/ 149 h 185"/>
                <a:gd name="T44" fmla="*/ 131 w 370"/>
                <a:gd name="T45" fmla="*/ 185 h 185"/>
                <a:gd name="T46" fmla="*/ 81 w 370"/>
                <a:gd name="T47" fmla="*/ 179 h 185"/>
                <a:gd name="T48" fmla="*/ 0 w 370"/>
                <a:gd name="T49" fmla="*/ 179 h 185"/>
                <a:gd name="T50" fmla="*/ 118 w 370"/>
                <a:gd name="T51" fmla="*/ 158 h 185"/>
                <a:gd name="T52" fmla="*/ 211 w 370"/>
                <a:gd name="T53" fmla="*/ 137 h 185"/>
                <a:gd name="T54" fmla="*/ 230 w 370"/>
                <a:gd name="T55" fmla="*/ 126 h 185"/>
                <a:gd name="T56" fmla="*/ 228 w 370"/>
                <a:gd name="T57" fmla="*/ 88 h 185"/>
                <a:gd name="T58" fmla="*/ 205 w 370"/>
                <a:gd name="T59" fmla="*/ 54 h 185"/>
                <a:gd name="T60" fmla="*/ 214 w 370"/>
                <a:gd name="T61" fmla="*/ 25 h 185"/>
                <a:gd name="T62" fmla="*/ 336 w 370"/>
                <a:gd name="T63" fmla="*/ 0 h 185"/>
                <a:gd name="T64" fmla="*/ 336 w 370"/>
                <a:gd name="T6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0" h="185">
                  <a:moveTo>
                    <a:pt x="336" y="0"/>
                  </a:moveTo>
                  <a:lnTo>
                    <a:pt x="251" y="35"/>
                  </a:lnTo>
                  <a:lnTo>
                    <a:pt x="226" y="57"/>
                  </a:lnTo>
                  <a:lnTo>
                    <a:pt x="243" y="73"/>
                  </a:lnTo>
                  <a:lnTo>
                    <a:pt x="281" y="86"/>
                  </a:lnTo>
                  <a:lnTo>
                    <a:pt x="273" y="88"/>
                  </a:lnTo>
                  <a:lnTo>
                    <a:pt x="264" y="95"/>
                  </a:lnTo>
                  <a:lnTo>
                    <a:pt x="260" y="97"/>
                  </a:lnTo>
                  <a:lnTo>
                    <a:pt x="260" y="101"/>
                  </a:lnTo>
                  <a:lnTo>
                    <a:pt x="264" y="105"/>
                  </a:lnTo>
                  <a:lnTo>
                    <a:pt x="273" y="105"/>
                  </a:lnTo>
                  <a:lnTo>
                    <a:pt x="285" y="105"/>
                  </a:lnTo>
                  <a:lnTo>
                    <a:pt x="296" y="105"/>
                  </a:lnTo>
                  <a:lnTo>
                    <a:pt x="309" y="105"/>
                  </a:lnTo>
                  <a:lnTo>
                    <a:pt x="321" y="105"/>
                  </a:lnTo>
                  <a:lnTo>
                    <a:pt x="330" y="105"/>
                  </a:lnTo>
                  <a:lnTo>
                    <a:pt x="338" y="105"/>
                  </a:lnTo>
                  <a:lnTo>
                    <a:pt x="344" y="105"/>
                  </a:lnTo>
                  <a:lnTo>
                    <a:pt x="346" y="105"/>
                  </a:lnTo>
                  <a:lnTo>
                    <a:pt x="370" y="105"/>
                  </a:lnTo>
                  <a:lnTo>
                    <a:pt x="370" y="124"/>
                  </a:lnTo>
                  <a:lnTo>
                    <a:pt x="342" y="149"/>
                  </a:lnTo>
                  <a:lnTo>
                    <a:pt x="131" y="185"/>
                  </a:lnTo>
                  <a:lnTo>
                    <a:pt x="81" y="179"/>
                  </a:lnTo>
                  <a:lnTo>
                    <a:pt x="0" y="179"/>
                  </a:lnTo>
                  <a:lnTo>
                    <a:pt x="118" y="158"/>
                  </a:lnTo>
                  <a:lnTo>
                    <a:pt x="211" y="137"/>
                  </a:lnTo>
                  <a:lnTo>
                    <a:pt x="230" y="126"/>
                  </a:lnTo>
                  <a:lnTo>
                    <a:pt x="228" y="88"/>
                  </a:lnTo>
                  <a:lnTo>
                    <a:pt x="205" y="54"/>
                  </a:lnTo>
                  <a:lnTo>
                    <a:pt x="214" y="25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6E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504" y="2578"/>
              <a:ext cx="564" cy="162"/>
            </a:xfrm>
            <a:custGeom>
              <a:avLst/>
              <a:gdLst>
                <a:gd name="T0" fmla="*/ 8 w 1129"/>
                <a:gd name="T1" fmla="*/ 322 h 324"/>
                <a:gd name="T2" fmla="*/ 40 w 1129"/>
                <a:gd name="T3" fmla="*/ 322 h 324"/>
                <a:gd name="T4" fmla="*/ 84 w 1129"/>
                <a:gd name="T5" fmla="*/ 322 h 324"/>
                <a:gd name="T6" fmla="*/ 108 w 1129"/>
                <a:gd name="T7" fmla="*/ 322 h 324"/>
                <a:gd name="T8" fmla="*/ 131 w 1129"/>
                <a:gd name="T9" fmla="*/ 322 h 324"/>
                <a:gd name="T10" fmla="*/ 154 w 1129"/>
                <a:gd name="T11" fmla="*/ 322 h 324"/>
                <a:gd name="T12" fmla="*/ 179 w 1129"/>
                <a:gd name="T13" fmla="*/ 322 h 324"/>
                <a:gd name="T14" fmla="*/ 220 w 1129"/>
                <a:gd name="T15" fmla="*/ 318 h 324"/>
                <a:gd name="T16" fmla="*/ 257 w 1129"/>
                <a:gd name="T17" fmla="*/ 314 h 324"/>
                <a:gd name="T18" fmla="*/ 285 w 1129"/>
                <a:gd name="T19" fmla="*/ 308 h 324"/>
                <a:gd name="T20" fmla="*/ 306 w 1129"/>
                <a:gd name="T21" fmla="*/ 305 h 324"/>
                <a:gd name="T22" fmla="*/ 321 w 1129"/>
                <a:gd name="T23" fmla="*/ 289 h 324"/>
                <a:gd name="T24" fmla="*/ 306 w 1129"/>
                <a:gd name="T25" fmla="*/ 269 h 324"/>
                <a:gd name="T26" fmla="*/ 325 w 1129"/>
                <a:gd name="T27" fmla="*/ 265 h 324"/>
                <a:gd name="T28" fmla="*/ 348 w 1129"/>
                <a:gd name="T29" fmla="*/ 265 h 324"/>
                <a:gd name="T30" fmla="*/ 372 w 1129"/>
                <a:gd name="T31" fmla="*/ 265 h 324"/>
                <a:gd name="T32" fmla="*/ 397 w 1129"/>
                <a:gd name="T33" fmla="*/ 267 h 324"/>
                <a:gd name="T34" fmla="*/ 422 w 1129"/>
                <a:gd name="T35" fmla="*/ 269 h 324"/>
                <a:gd name="T36" fmla="*/ 445 w 1129"/>
                <a:gd name="T37" fmla="*/ 270 h 324"/>
                <a:gd name="T38" fmla="*/ 467 w 1129"/>
                <a:gd name="T39" fmla="*/ 274 h 324"/>
                <a:gd name="T40" fmla="*/ 490 w 1129"/>
                <a:gd name="T41" fmla="*/ 276 h 324"/>
                <a:gd name="T42" fmla="*/ 515 w 1129"/>
                <a:gd name="T43" fmla="*/ 280 h 324"/>
                <a:gd name="T44" fmla="*/ 547 w 1129"/>
                <a:gd name="T45" fmla="*/ 284 h 324"/>
                <a:gd name="T46" fmla="*/ 580 w 1129"/>
                <a:gd name="T47" fmla="*/ 286 h 324"/>
                <a:gd name="T48" fmla="*/ 614 w 1129"/>
                <a:gd name="T49" fmla="*/ 286 h 324"/>
                <a:gd name="T50" fmla="*/ 648 w 1129"/>
                <a:gd name="T51" fmla="*/ 289 h 324"/>
                <a:gd name="T52" fmla="*/ 671 w 1129"/>
                <a:gd name="T53" fmla="*/ 291 h 324"/>
                <a:gd name="T54" fmla="*/ 817 w 1129"/>
                <a:gd name="T55" fmla="*/ 263 h 324"/>
                <a:gd name="T56" fmla="*/ 994 w 1129"/>
                <a:gd name="T57" fmla="*/ 172 h 324"/>
                <a:gd name="T58" fmla="*/ 971 w 1129"/>
                <a:gd name="T59" fmla="*/ 158 h 324"/>
                <a:gd name="T60" fmla="*/ 944 w 1129"/>
                <a:gd name="T61" fmla="*/ 156 h 324"/>
                <a:gd name="T62" fmla="*/ 920 w 1129"/>
                <a:gd name="T63" fmla="*/ 158 h 324"/>
                <a:gd name="T64" fmla="*/ 893 w 1129"/>
                <a:gd name="T65" fmla="*/ 162 h 324"/>
                <a:gd name="T66" fmla="*/ 861 w 1129"/>
                <a:gd name="T67" fmla="*/ 166 h 324"/>
                <a:gd name="T68" fmla="*/ 832 w 1129"/>
                <a:gd name="T69" fmla="*/ 170 h 324"/>
                <a:gd name="T70" fmla="*/ 800 w 1129"/>
                <a:gd name="T71" fmla="*/ 172 h 324"/>
                <a:gd name="T72" fmla="*/ 771 w 1129"/>
                <a:gd name="T73" fmla="*/ 172 h 324"/>
                <a:gd name="T74" fmla="*/ 747 w 1129"/>
                <a:gd name="T75" fmla="*/ 172 h 324"/>
                <a:gd name="T76" fmla="*/ 718 w 1129"/>
                <a:gd name="T77" fmla="*/ 170 h 324"/>
                <a:gd name="T78" fmla="*/ 713 w 1129"/>
                <a:gd name="T79" fmla="*/ 168 h 324"/>
                <a:gd name="T80" fmla="*/ 735 w 1129"/>
                <a:gd name="T81" fmla="*/ 164 h 324"/>
                <a:gd name="T82" fmla="*/ 762 w 1129"/>
                <a:gd name="T83" fmla="*/ 160 h 324"/>
                <a:gd name="T84" fmla="*/ 798 w 1129"/>
                <a:gd name="T85" fmla="*/ 156 h 324"/>
                <a:gd name="T86" fmla="*/ 838 w 1129"/>
                <a:gd name="T87" fmla="*/ 149 h 324"/>
                <a:gd name="T88" fmla="*/ 880 w 1129"/>
                <a:gd name="T89" fmla="*/ 141 h 324"/>
                <a:gd name="T90" fmla="*/ 918 w 1129"/>
                <a:gd name="T91" fmla="*/ 132 h 324"/>
                <a:gd name="T92" fmla="*/ 960 w 1129"/>
                <a:gd name="T93" fmla="*/ 126 h 324"/>
                <a:gd name="T94" fmla="*/ 994 w 1129"/>
                <a:gd name="T95" fmla="*/ 118 h 324"/>
                <a:gd name="T96" fmla="*/ 1026 w 1129"/>
                <a:gd name="T97" fmla="*/ 113 h 324"/>
                <a:gd name="T98" fmla="*/ 1055 w 1129"/>
                <a:gd name="T99" fmla="*/ 105 h 324"/>
                <a:gd name="T100" fmla="*/ 1074 w 1129"/>
                <a:gd name="T101" fmla="*/ 101 h 324"/>
                <a:gd name="T102" fmla="*/ 1102 w 1129"/>
                <a:gd name="T103" fmla="*/ 96 h 324"/>
                <a:gd name="T104" fmla="*/ 1098 w 1129"/>
                <a:gd name="T105" fmla="*/ 92 h 324"/>
                <a:gd name="T106" fmla="*/ 1074 w 1129"/>
                <a:gd name="T107" fmla="*/ 80 h 324"/>
                <a:gd name="T108" fmla="*/ 1055 w 1129"/>
                <a:gd name="T109" fmla="*/ 67 h 324"/>
                <a:gd name="T110" fmla="*/ 1064 w 1129"/>
                <a:gd name="T111" fmla="*/ 42 h 324"/>
                <a:gd name="T112" fmla="*/ 1047 w 1129"/>
                <a:gd name="T113" fmla="*/ 21 h 324"/>
                <a:gd name="T114" fmla="*/ 954 w 1129"/>
                <a:gd name="T115" fmla="*/ 96 h 324"/>
                <a:gd name="T116" fmla="*/ 405 w 1129"/>
                <a:gd name="T117" fmla="*/ 200 h 324"/>
                <a:gd name="T118" fmla="*/ 0 w 1129"/>
                <a:gd name="T119" fmla="*/ 32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9" h="324">
                  <a:moveTo>
                    <a:pt x="0" y="322"/>
                  </a:moveTo>
                  <a:lnTo>
                    <a:pt x="0" y="322"/>
                  </a:lnTo>
                  <a:lnTo>
                    <a:pt x="8" y="322"/>
                  </a:lnTo>
                  <a:lnTo>
                    <a:pt x="17" y="322"/>
                  </a:lnTo>
                  <a:lnTo>
                    <a:pt x="29" y="322"/>
                  </a:lnTo>
                  <a:lnTo>
                    <a:pt x="40" y="322"/>
                  </a:lnTo>
                  <a:lnTo>
                    <a:pt x="55" y="324"/>
                  </a:lnTo>
                  <a:lnTo>
                    <a:pt x="68" y="322"/>
                  </a:lnTo>
                  <a:lnTo>
                    <a:pt x="84" y="322"/>
                  </a:lnTo>
                  <a:lnTo>
                    <a:pt x="91" y="322"/>
                  </a:lnTo>
                  <a:lnTo>
                    <a:pt x="99" y="322"/>
                  </a:lnTo>
                  <a:lnTo>
                    <a:pt x="108" y="322"/>
                  </a:lnTo>
                  <a:lnTo>
                    <a:pt x="116" y="322"/>
                  </a:lnTo>
                  <a:lnTo>
                    <a:pt x="122" y="322"/>
                  </a:lnTo>
                  <a:lnTo>
                    <a:pt x="131" y="322"/>
                  </a:lnTo>
                  <a:lnTo>
                    <a:pt x="139" y="322"/>
                  </a:lnTo>
                  <a:lnTo>
                    <a:pt x="146" y="322"/>
                  </a:lnTo>
                  <a:lnTo>
                    <a:pt x="154" y="322"/>
                  </a:lnTo>
                  <a:lnTo>
                    <a:pt x="163" y="322"/>
                  </a:lnTo>
                  <a:lnTo>
                    <a:pt x="171" y="322"/>
                  </a:lnTo>
                  <a:lnTo>
                    <a:pt x="179" y="322"/>
                  </a:lnTo>
                  <a:lnTo>
                    <a:pt x="192" y="320"/>
                  </a:lnTo>
                  <a:lnTo>
                    <a:pt x="207" y="318"/>
                  </a:lnTo>
                  <a:lnTo>
                    <a:pt x="220" y="318"/>
                  </a:lnTo>
                  <a:lnTo>
                    <a:pt x="234" y="318"/>
                  </a:lnTo>
                  <a:lnTo>
                    <a:pt x="245" y="314"/>
                  </a:lnTo>
                  <a:lnTo>
                    <a:pt x="257" y="314"/>
                  </a:lnTo>
                  <a:lnTo>
                    <a:pt x="266" y="312"/>
                  </a:lnTo>
                  <a:lnTo>
                    <a:pt x="277" y="312"/>
                  </a:lnTo>
                  <a:lnTo>
                    <a:pt x="285" y="308"/>
                  </a:lnTo>
                  <a:lnTo>
                    <a:pt x="293" y="308"/>
                  </a:lnTo>
                  <a:lnTo>
                    <a:pt x="298" y="305"/>
                  </a:lnTo>
                  <a:lnTo>
                    <a:pt x="306" y="305"/>
                  </a:lnTo>
                  <a:lnTo>
                    <a:pt x="315" y="299"/>
                  </a:lnTo>
                  <a:lnTo>
                    <a:pt x="321" y="297"/>
                  </a:lnTo>
                  <a:lnTo>
                    <a:pt x="321" y="289"/>
                  </a:lnTo>
                  <a:lnTo>
                    <a:pt x="312" y="280"/>
                  </a:lnTo>
                  <a:lnTo>
                    <a:pt x="304" y="272"/>
                  </a:lnTo>
                  <a:lnTo>
                    <a:pt x="306" y="269"/>
                  </a:lnTo>
                  <a:lnTo>
                    <a:pt x="310" y="265"/>
                  </a:lnTo>
                  <a:lnTo>
                    <a:pt x="321" y="265"/>
                  </a:lnTo>
                  <a:lnTo>
                    <a:pt x="325" y="265"/>
                  </a:lnTo>
                  <a:lnTo>
                    <a:pt x="331" y="265"/>
                  </a:lnTo>
                  <a:lnTo>
                    <a:pt x="340" y="265"/>
                  </a:lnTo>
                  <a:lnTo>
                    <a:pt x="348" y="265"/>
                  </a:lnTo>
                  <a:lnTo>
                    <a:pt x="355" y="265"/>
                  </a:lnTo>
                  <a:lnTo>
                    <a:pt x="363" y="265"/>
                  </a:lnTo>
                  <a:lnTo>
                    <a:pt x="372" y="265"/>
                  </a:lnTo>
                  <a:lnTo>
                    <a:pt x="382" y="265"/>
                  </a:lnTo>
                  <a:lnTo>
                    <a:pt x="390" y="265"/>
                  </a:lnTo>
                  <a:lnTo>
                    <a:pt x="397" y="267"/>
                  </a:lnTo>
                  <a:lnTo>
                    <a:pt x="405" y="267"/>
                  </a:lnTo>
                  <a:lnTo>
                    <a:pt x="414" y="269"/>
                  </a:lnTo>
                  <a:lnTo>
                    <a:pt x="422" y="269"/>
                  </a:lnTo>
                  <a:lnTo>
                    <a:pt x="429" y="269"/>
                  </a:lnTo>
                  <a:lnTo>
                    <a:pt x="437" y="270"/>
                  </a:lnTo>
                  <a:lnTo>
                    <a:pt x="445" y="270"/>
                  </a:lnTo>
                  <a:lnTo>
                    <a:pt x="452" y="270"/>
                  </a:lnTo>
                  <a:lnTo>
                    <a:pt x="460" y="272"/>
                  </a:lnTo>
                  <a:lnTo>
                    <a:pt x="467" y="274"/>
                  </a:lnTo>
                  <a:lnTo>
                    <a:pt x="477" y="276"/>
                  </a:lnTo>
                  <a:lnTo>
                    <a:pt x="483" y="276"/>
                  </a:lnTo>
                  <a:lnTo>
                    <a:pt x="490" y="276"/>
                  </a:lnTo>
                  <a:lnTo>
                    <a:pt x="500" y="278"/>
                  </a:lnTo>
                  <a:lnTo>
                    <a:pt x="507" y="280"/>
                  </a:lnTo>
                  <a:lnTo>
                    <a:pt x="515" y="280"/>
                  </a:lnTo>
                  <a:lnTo>
                    <a:pt x="524" y="280"/>
                  </a:lnTo>
                  <a:lnTo>
                    <a:pt x="534" y="282"/>
                  </a:lnTo>
                  <a:lnTo>
                    <a:pt x="547" y="284"/>
                  </a:lnTo>
                  <a:lnTo>
                    <a:pt x="557" y="284"/>
                  </a:lnTo>
                  <a:lnTo>
                    <a:pt x="568" y="284"/>
                  </a:lnTo>
                  <a:lnTo>
                    <a:pt x="580" y="286"/>
                  </a:lnTo>
                  <a:lnTo>
                    <a:pt x="591" y="286"/>
                  </a:lnTo>
                  <a:lnTo>
                    <a:pt x="602" y="286"/>
                  </a:lnTo>
                  <a:lnTo>
                    <a:pt x="614" y="286"/>
                  </a:lnTo>
                  <a:lnTo>
                    <a:pt x="625" y="288"/>
                  </a:lnTo>
                  <a:lnTo>
                    <a:pt x="638" y="289"/>
                  </a:lnTo>
                  <a:lnTo>
                    <a:pt x="648" y="289"/>
                  </a:lnTo>
                  <a:lnTo>
                    <a:pt x="657" y="289"/>
                  </a:lnTo>
                  <a:lnTo>
                    <a:pt x="663" y="289"/>
                  </a:lnTo>
                  <a:lnTo>
                    <a:pt x="671" y="291"/>
                  </a:lnTo>
                  <a:lnTo>
                    <a:pt x="682" y="291"/>
                  </a:lnTo>
                  <a:lnTo>
                    <a:pt x="686" y="293"/>
                  </a:lnTo>
                  <a:lnTo>
                    <a:pt x="817" y="263"/>
                  </a:lnTo>
                  <a:lnTo>
                    <a:pt x="1001" y="181"/>
                  </a:lnTo>
                  <a:lnTo>
                    <a:pt x="1000" y="177"/>
                  </a:lnTo>
                  <a:lnTo>
                    <a:pt x="994" y="172"/>
                  </a:lnTo>
                  <a:lnTo>
                    <a:pt x="988" y="166"/>
                  </a:lnTo>
                  <a:lnTo>
                    <a:pt x="981" y="162"/>
                  </a:lnTo>
                  <a:lnTo>
                    <a:pt x="971" y="158"/>
                  </a:lnTo>
                  <a:lnTo>
                    <a:pt x="960" y="158"/>
                  </a:lnTo>
                  <a:lnTo>
                    <a:pt x="952" y="156"/>
                  </a:lnTo>
                  <a:lnTo>
                    <a:pt x="944" y="156"/>
                  </a:lnTo>
                  <a:lnTo>
                    <a:pt x="935" y="156"/>
                  </a:lnTo>
                  <a:lnTo>
                    <a:pt x="929" y="158"/>
                  </a:lnTo>
                  <a:lnTo>
                    <a:pt x="920" y="158"/>
                  </a:lnTo>
                  <a:lnTo>
                    <a:pt x="910" y="160"/>
                  </a:lnTo>
                  <a:lnTo>
                    <a:pt x="901" y="162"/>
                  </a:lnTo>
                  <a:lnTo>
                    <a:pt x="893" y="162"/>
                  </a:lnTo>
                  <a:lnTo>
                    <a:pt x="882" y="162"/>
                  </a:lnTo>
                  <a:lnTo>
                    <a:pt x="872" y="166"/>
                  </a:lnTo>
                  <a:lnTo>
                    <a:pt x="861" y="166"/>
                  </a:lnTo>
                  <a:lnTo>
                    <a:pt x="851" y="168"/>
                  </a:lnTo>
                  <a:lnTo>
                    <a:pt x="842" y="168"/>
                  </a:lnTo>
                  <a:lnTo>
                    <a:pt x="832" y="170"/>
                  </a:lnTo>
                  <a:lnTo>
                    <a:pt x="821" y="172"/>
                  </a:lnTo>
                  <a:lnTo>
                    <a:pt x="811" y="172"/>
                  </a:lnTo>
                  <a:lnTo>
                    <a:pt x="800" y="172"/>
                  </a:lnTo>
                  <a:lnTo>
                    <a:pt x="790" y="172"/>
                  </a:lnTo>
                  <a:lnTo>
                    <a:pt x="779" y="172"/>
                  </a:lnTo>
                  <a:lnTo>
                    <a:pt x="771" y="172"/>
                  </a:lnTo>
                  <a:lnTo>
                    <a:pt x="762" y="172"/>
                  </a:lnTo>
                  <a:lnTo>
                    <a:pt x="754" y="172"/>
                  </a:lnTo>
                  <a:lnTo>
                    <a:pt x="747" y="172"/>
                  </a:lnTo>
                  <a:lnTo>
                    <a:pt x="741" y="172"/>
                  </a:lnTo>
                  <a:lnTo>
                    <a:pt x="728" y="172"/>
                  </a:lnTo>
                  <a:lnTo>
                    <a:pt x="718" y="170"/>
                  </a:lnTo>
                  <a:lnTo>
                    <a:pt x="713" y="170"/>
                  </a:lnTo>
                  <a:lnTo>
                    <a:pt x="711" y="170"/>
                  </a:lnTo>
                  <a:lnTo>
                    <a:pt x="713" y="168"/>
                  </a:lnTo>
                  <a:lnTo>
                    <a:pt x="722" y="166"/>
                  </a:lnTo>
                  <a:lnTo>
                    <a:pt x="728" y="166"/>
                  </a:lnTo>
                  <a:lnTo>
                    <a:pt x="735" y="164"/>
                  </a:lnTo>
                  <a:lnTo>
                    <a:pt x="743" y="162"/>
                  </a:lnTo>
                  <a:lnTo>
                    <a:pt x="754" y="162"/>
                  </a:lnTo>
                  <a:lnTo>
                    <a:pt x="762" y="160"/>
                  </a:lnTo>
                  <a:lnTo>
                    <a:pt x="775" y="158"/>
                  </a:lnTo>
                  <a:lnTo>
                    <a:pt x="787" y="156"/>
                  </a:lnTo>
                  <a:lnTo>
                    <a:pt x="798" y="156"/>
                  </a:lnTo>
                  <a:lnTo>
                    <a:pt x="811" y="153"/>
                  </a:lnTo>
                  <a:lnTo>
                    <a:pt x="825" y="151"/>
                  </a:lnTo>
                  <a:lnTo>
                    <a:pt x="838" y="149"/>
                  </a:lnTo>
                  <a:lnTo>
                    <a:pt x="853" y="147"/>
                  </a:lnTo>
                  <a:lnTo>
                    <a:pt x="865" y="143"/>
                  </a:lnTo>
                  <a:lnTo>
                    <a:pt x="880" y="141"/>
                  </a:lnTo>
                  <a:lnTo>
                    <a:pt x="893" y="137"/>
                  </a:lnTo>
                  <a:lnTo>
                    <a:pt x="906" y="137"/>
                  </a:lnTo>
                  <a:lnTo>
                    <a:pt x="918" y="132"/>
                  </a:lnTo>
                  <a:lnTo>
                    <a:pt x="931" y="130"/>
                  </a:lnTo>
                  <a:lnTo>
                    <a:pt x="944" y="128"/>
                  </a:lnTo>
                  <a:lnTo>
                    <a:pt x="960" y="126"/>
                  </a:lnTo>
                  <a:lnTo>
                    <a:pt x="969" y="122"/>
                  </a:lnTo>
                  <a:lnTo>
                    <a:pt x="982" y="120"/>
                  </a:lnTo>
                  <a:lnTo>
                    <a:pt x="994" y="118"/>
                  </a:lnTo>
                  <a:lnTo>
                    <a:pt x="1007" y="116"/>
                  </a:lnTo>
                  <a:lnTo>
                    <a:pt x="1017" y="113"/>
                  </a:lnTo>
                  <a:lnTo>
                    <a:pt x="1026" y="113"/>
                  </a:lnTo>
                  <a:lnTo>
                    <a:pt x="1036" y="109"/>
                  </a:lnTo>
                  <a:lnTo>
                    <a:pt x="1047" y="109"/>
                  </a:lnTo>
                  <a:lnTo>
                    <a:pt x="1055" y="105"/>
                  </a:lnTo>
                  <a:lnTo>
                    <a:pt x="1060" y="103"/>
                  </a:lnTo>
                  <a:lnTo>
                    <a:pt x="1068" y="101"/>
                  </a:lnTo>
                  <a:lnTo>
                    <a:pt x="1074" y="101"/>
                  </a:lnTo>
                  <a:lnTo>
                    <a:pt x="1083" y="99"/>
                  </a:lnTo>
                  <a:lnTo>
                    <a:pt x="1093" y="97"/>
                  </a:lnTo>
                  <a:lnTo>
                    <a:pt x="1102" y="96"/>
                  </a:lnTo>
                  <a:lnTo>
                    <a:pt x="1106" y="96"/>
                  </a:lnTo>
                  <a:lnTo>
                    <a:pt x="1104" y="94"/>
                  </a:lnTo>
                  <a:lnTo>
                    <a:pt x="1098" y="92"/>
                  </a:lnTo>
                  <a:lnTo>
                    <a:pt x="1091" y="88"/>
                  </a:lnTo>
                  <a:lnTo>
                    <a:pt x="1083" y="86"/>
                  </a:lnTo>
                  <a:lnTo>
                    <a:pt x="1074" y="80"/>
                  </a:lnTo>
                  <a:lnTo>
                    <a:pt x="1066" y="77"/>
                  </a:lnTo>
                  <a:lnTo>
                    <a:pt x="1058" y="71"/>
                  </a:lnTo>
                  <a:lnTo>
                    <a:pt x="1055" y="67"/>
                  </a:lnTo>
                  <a:lnTo>
                    <a:pt x="1053" y="58"/>
                  </a:lnTo>
                  <a:lnTo>
                    <a:pt x="1058" y="48"/>
                  </a:lnTo>
                  <a:lnTo>
                    <a:pt x="1064" y="42"/>
                  </a:lnTo>
                  <a:lnTo>
                    <a:pt x="1068" y="40"/>
                  </a:lnTo>
                  <a:lnTo>
                    <a:pt x="1129" y="0"/>
                  </a:lnTo>
                  <a:lnTo>
                    <a:pt x="1047" y="21"/>
                  </a:lnTo>
                  <a:lnTo>
                    <a:pt x="1030" y="37"/>
                  </a:lnTo>
                  <a:lnTo>
                    <a:pt x="1020" y="75"/>
                  </a:lnTo>
                  <a:lnTo>
                    <a:pt x="954" y="96"/>
                  </a:lnTo>
                  <a:lnTo>
                    <a:pt x="775" y="134"/>
                  </a:lnTo>
                  <a:lnTo>
                    <a:pt x="553" y="166"/>
                  </a:lnTo>
                  <a:lnTo>
                    <a:pt x="405" y="200"/>
                  </a:lnTo>
                  <a:lnTo>
                    <a:pt x="0" y="219"/>
                  </a:lnTo>
                  <a:lnTo>
                    <a:pt x="0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6E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837" y="2664"/>
              <a:ext cx="315" cy="67"/>
            </a:xfrm>
            <a:custGeom>
              <a:avLst/>
              <a:gdLst>
                <a:gd name="T0" fmla="*/ 380 w 631"/>
                <a:gd name="T1" fmla="*/ 0 h 135"/>
                <a:gd name="T2" fmla="*/ 393 w 631"/>
                <a:gd name="T3" fmla="*/ 0 h 135"/>
                <a:gd name="T4" fmla="*/ 407 w 631"/>
                <a:gd name="T5" fmla="*/ 0 h 135"/>
                <a:gd name="T6" fmla="*/ 424 w 631"/>
                <a:gd name="T7" fmla="*/ 1 h 135"/>
                <a:gd name="T8" fmla="*/ 443 w 631"/>
                <a:gd name="T9" fmla="*/ 3 h 135"/>
                <a:gd name="T10" fmla="*/ 466 w 631"/>
                <a:gd name="T11" fmla="*/ 3 h 135"/>
                <a:gd name="T12" fmla="*/ 488 w 631"/>
                <a:gd name="T13" fmla="*/ 7 h 135"/>
                <a:gd name="T14" fmla="*/ 513 w 631"/>
                <a:gd name="T15" fmla="*/ 9 h 135"/>
                <a:gd name="T16" fmla="*/ 536 w 631"/>
                <a:gd name="T17" fmla="*/ 13 h 135"/>
                <a:gd name="T18" fmla="*/ 559 w 631"/>
                <a:gd name="T19" fmla="*/ 15 h 135"/>
                <a:gd name="T20" fmla="*/ 582 w 631"/>
                <a:gd name="T21" fmla="*/ 19 h 135"/>
                <a:gd name="T22" fmla="*/ 601 w 631"/>
                <a:gd name="T23" fmla="*/ 22 h 135"/>
                <a:gd name="T24" fmla="*/ 614 w 631"/>
                <a:gd name="T25" fmla="*/ 28 h 135"/>
                <a:gd name="T26" fmla="*/ 627 w 631"/>
                <a:gd name="T27" fmla="*/ 34 h 135"/>
                <a:gd name="T28" fmla="*/ 621 w 631"/>
                <a:gd name="T29" fmla="*/ 41 h 135"/>
                <a:gd name="T30" fmla="*/ 602 w 631"/>
                <a:gd name="T31" fmla="*/ 43 h 135"/>
                <a:gd name="T32" fmla="*/ 585 w 631"/>
                <a:gd name="T33" fmla="*/ 47 h 135"/>
                <a:gd name="T34" fmla="*/ 568 w 631"/>
                <a:gd name="T35" fmla="*/ 49 h 135"/>
                <a:gd name="T36" fmla="*/ 551 w 631"/>
                <a:gd name="T37" fmla="*/ 51 h 135"/>
                <a:gd name="T38" fmla="*/ 534 w 631"/>
                <a:gd name="T39" fmla="*/ 55 h 135"/>
                <a:gd name="T40" fmla="*/ 532 w 631"/>
                <a:gd name="T41" fmla="*/ 60 h 135"/>
                <a:gd name="T42" fmla="*/ 547 w 631"/>
                <a:gd name="T43" fmla="*/ 64 h 135"/>
                <a:gd name="T44" fmla="*/ 564 w 631"/>
                <a:gd name="T45" fmla="*/ 70 h 135"/>
                <a:gd name="T46" fmla="*/ 580 w 631"/>
                <a:gd name="T47" fmla="*/ 74 h 135"/>
                <a:gd name="T48" fmla="*/ 597 w 631"/>
                <a:gd name="T49" fmla="*/ 76 h 135"/>
                <a:gd name="T50" fmla="*/ 620 w 631"/>
                <a:gd name="T51" fmla="*/ 83 h 135"/>
                <a:gd name="T52" fmla="*/ 631 w 631"/>
                <a:gd name="T53" fmla="*/ 89 h 135"/>
                <a:gd name="T54" fmla="*/ 621 w 631"/>
                <a:gd name="T55" fmla="*/ 93 h 135"/>
                <a:gd name="T56" fmla="*/ 599 w 631"/>
                <a:gd name="T57" fmla="*/ 95 h 135"/>
                <a:gd name="T58" fmla="*/ 576 w 631"/>
                <a:gd name="T59" fmla="*/ 98 h 135"/>
                <a:gd name="T60" fmla="*/ 551 w 631"/>
                <a:gd name="T61" fmla="*/ 100 h 135"/>
                <a:gd name="T62" fmla="*/ 530 w 631"/>
                <a:gd name="T63" fmla="*/ 104 h 135"/>
                <a:gd name="T64" fmla="*/ 513 w 631"/>
                <a:gd name="T65" fmla="*/ 106 h 135"/>
                <a:gd name="T66" fmla="*/ 498 w 631"/>
                <a:gd name="T67" fmla="*/ 108 h 135"/>
                <a:gd name="T68" fmla="*/ 479 w 631"/>
                <a:gd name="T69" fmla="*/ 110 h 135"/>
                <a:gd name="T70" fmla="*/ 460 w 631"/>
                <a:gd name="T71" fmla="*/ 112 h 135"/>
                <a:gd name="T72" fmla="*/ 441 w 631"/>
                <a:gd name="T73" fmla="*/ 114 h 135"/>
                <a:gd name="T74" fmla="*/ 422 w 631"/>
                <a:gd name="T75" fmla="*/ 116 h 135"/>
                <a:gd name="T76" fmla="*/ 401 w 631"/>
                <a:gd name="T77" fmla="*/ 117 h 135"/>
                <a:gd name="T78" fmla="*/ 380 w 631"/>
                <a:gd name="T79" fmla="*/ 119 h 135"/>
                <a:gd name="T80" fmla="*/ 361 w 631"/>
                <a:gd name="T81" fmla="*/ 123 h 135"/>
                <a:gd name="T82" fmla="*/ 338 w 631"/>
                <a:gd name="T83" fmla="*/ 123 h 135"/>
                <a:gd name="T84" fmla="*/ 317 w 631"/>
                <a:gd name="T85" fmla="*/ 125 h 135"/>
                <a:gd name="T86" fmla="*/ 295 w 631"/>
                <a:gd name="T87" fmla="*/ 127 h 135"/>
                <a:gd name="T88" fmla="*/ 276 w 631"/>
                <a:gd name="T89" fmla="*/ 129 h 135"/>
                <a:gd name="T90" fmla="*/ 253 w 631"/>
                <a:gd name="T91" fmla="*/ 131 h 135"/>
                <a:gd name="T92" fmla="*/ 234 w 631"/>
                <a:gd name="T93" fmla="*/ 131 h 135"/>
                <a:gd name="T94" fmla="*/ 213 w 631"/>
                <a:gd name="T95" fmla="*/ 133 h 135"/>
                <a:gd name="T96" fmla="*/ 192 w 631"/>
                <a:gd name="T97" fmla="*/ 133 h 135"/>
                <a:gd name="T98" fmla="*/ 173 w 631"/>
                <a:gd name="T99" fmla="*/ 135 h 135"/>
                <a:gd name="T100" fmla="*/ 152 w 631"/>
                <a:gd name="T101" fmla="*/ 135 h 135"/>
                <a:gd name="T102" fmla="*/ 135 w 631"/>
                <a:gd name="T103" fmla="*/ 135 h 135"/>
                <a:gd name="T104" fmla="*/ 118 w 631"/>
                <a:gd name="T105" fmla="*/ 135 h 135"/>
                <a:gd name="T106" fmla="*/ 101 w 631"/>
                <a:gd name="T107" fmla="*/ 133 h 135"/>
                <a:gd name="T108" fmla="*/ 86 w 631"/>
                <a:gd name="T109" fmla="*/ 133 h 135"/>
                <a:gd name="T110" fmla="*/ 65 w 631"/>
                <a:gd name="T111" fmla="*/ 133 h 135"/>
                <a:gd name="T112" fmla="*/ 38 w 631"/>
                <a:gd name="T113" fmla="*/ 133 h 135"/>
                <a:gd name="T114" fmla="*/ 19 w 631"/>
                <a:gd name="T115" fmla="*/ 129 h 135"/>
                <a:gd name="T116" fmla="*/ 2 w 631"/>
                <a:gd name="T117" fmla="*/ 129 h 135"/>
                <a:gd name="T118" fmla="*/ 158 w 631"/>
                <a:gd name="T119" fmla="*/ 93 h 135"/>
                <a:gd name="T120" fmla="*/ 380 w 631"/>
                <a:gd name="T1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1" h="135">
                  <a:moveTo>
                    <a:pt x="380" y="0"/>
                  </a:moveTo>
                  <a:lnTo>
                    <a:pt x="380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7" y="0"/>
                  </a:lnTo>
                  <a:lnTo>
                    <a:pt x="416" y="1"/>
                  </a:lnTo>
                  <a:lnTo>
                    <a:pt x="424" y="1"/>
                  </a:lnTo>
                  <a:lnTo>
                    <a:pt x="433" y="1"/>
                  </a:lnTo>
                  <a:lnTo>
                    <a:pt x="443" y="3"/>
                  </a:lnTo>
                  <a:lnTo>
                    <a:pt x="454" y="3"/>
                  </a:lnTo>
                  <a:lnTo>
                    <a:pt x="466" y="3"/>
                  </a:lnTo>
                  <a:lnTo>
                    <a:pt x="477" y="5"/>
                  </a:lnTo>
                  <a:lnTo>
                    <a:pt x="488" y="7"/>
                  </a:lnTo>
                  <a:lnTo>
                    <a:pt x="502" y="9"/>
                  </a:lnTo>
                  <a:lnTo>
                    <a:pt x="513" y="9"/>
                  </a:lnTo>
                  <a:lnTo>
                    <a:pt x="525" y="11"/>
                  </a:lnTo>
                  <a:lnTo>
                    <a:pt x="536" y="13"/>
                  </a:lnTo>
                  <a:lnTo>
                    <a:pt x="549" y="15"/>
                  </a:lnTo>
                  <a:lnTo>
                    <a:pt x="559" y="15"/>
                  </a:lnTo>
                  <a:lnTo>
                    <a:pt x="572" y="19"/>
                  </a:lnTo>
                  <a:lnTo>
                    <a:pt x="582" y="19"/>
                  </a:lnTo>
                  <a:lnTo>
                    <a:pt x="593" y="22"/>
                  </a:lnTo>
                  <a:lnTo>
                    <a:pt x="601" y="22"/>
                  </a:lnTo>
                  <a:lnTo>
                    <a:pt x="608" y="26"/>
                  </a:lnTo>
                  <a:lnTo>
                    <a:pt x="614" y="28"/>
                  </a:lnTo>
                  <a:lnTo>
                    <a:pt x="621" y="30"/>
                  </a:lnTo>
                  <a:lnTo>
                    <a:pt x="627" y="34"/>
                  </a:lnTo>
                  <a:lnTo>
                    <a:pt x="629" y="38"/>
                  </a:lnTo>
                  <a:lnTo>
                    <a:pt x="621" y="41"/>
                  </a:lnTo>
                  <a:lnTo>
                    <a:pt x="610" y="43"/>
                  </a:lnTo>
                  <a:lnTo>
                    <a:pt x="602" y="43"/>
                  </a:lnTo>
                  <a:lnTo>
                    <a:pt x="593" y="47"/>
                  </a:lnTo>
                  <a:lnTo>
                    <a:pt x="585" y="47"/>
                  </a:lnTo>
                  <a:lnTo>
                    <a:pt x="578" y="49"/>
                  </a:lnTo>
                  <a:lnTo>
                    <a:pt x="568" y="49"/>
                  </a:lnTo>
                  <a:lnTo>
                    <a:pt x="559" y="51"/>
                  </a:lnTo>
                  <a:lnTo>
                    <a:pt x="551" y="51"/>
                  </a:lnTo>
                  <a:lnTo>
                    <a:pt x="545" y="53"/>
                  </a:lnTo>
                  <a:lnTo>
                    <a:pt x="534" y="55"/>
                  </a:lnTo>
                  <a:lnTo>
                    <a:pt x="530" y="60"/>
                  </a:lnTo>
                  <a:lnTo>
                    <a:pt x="532" y="60"/>
                  </a:lnTo>
                  <a:lnTo>
                    <a:pt x="542" y="64"/>
                  </a:lnTo>
                  <a:lnTo>
                    <a:pt x="547" y="64"/>
                  </a:lnTo>
                  <a:lnTo>
                    <a:pt x="555" y="68"/>
                  </a:lnTo>
                  <a:lnTo>
                    <a:pt x="564" y="70"/>
                  </a:lnTo>
                  <a:lnTo>
                    <a:pt x="572" y="72"/>
                  </a:lnTo>
                  <a:lnTo>
                    <a:pt x="580" y="74"/>
                  </a:lnTo>
                  <a:lnTo>
                    <a:pt x="587" y="74"/>
                  </a:lnTo>
                  <a:lnTo>
                    <a:pt x="597" y="76"/>
                  </a:lnTo>
                  <a:lnTo>
                    <a:pt x="606" y="79"/>
                  </a:lnTo>
                  <a:lnTo>
                    <a:pt x="620" y="83"/>
                  </a:lnTo>
                  <a:lnTo>
                    <a:pt x="629" y="87"/>
                  </a:lnTo>
                  <a:lnTo>
                    <a:pt x="631" y="89"/>
                  </a:lnTo>
                  <a:lnTo>
                    <a:pt x="629" y="91"/>
                  </a:lnTo>
                  <a:lnTo>
                    <a:pt x="621" y="93"/>
                  </a:lnTo>
                  <a:lnTo>
                    <a:pt x="608" y="95"/>
                  </a:lnTo>
                  <a:lnTo>
                    <a:pt x="599" y="95"/>
                  </a:lnTo>
                  <a:lnTo>
                    <a:pt x="587" y="97"/>
                  </a:lnTo>
                  <a:lnTo>
                    <a:pt x="576" y="98"/>
                  </a:lnTo>
                  <a:lnTo>
                    <a:pt x="564" y="100"/>
                  </a:lnTo>
                  <a:lnTo>
                    <a:pt x="551" y="100"/>
                  </a:lnTo>
                  <a:lnTo>
                    <a:pt x="538" y="104"/>
                  </a:lnTo>
                  <a:lnTo>
                    <a:pt x="530" y="104"/>
                  </a:lnTo>
                  <a:lnTo>
                    <a:pt x="521" y="104"/>
                  </a:lnTo>
                  <a:lnTo>
                    <a:pt x="513" y="106"/>
                  </a:lnTo>
                  <a:lnTo>
                    <a:pt x="507" y="108"/>
                  </a:lnTo>
                  <a:lnTo>
                    <a:pt x="498" y="108"/>
                  </a:lnTo>
                  <a:lnTo>
                    <a:pt x="488" y="108"/>
                  </a:lnTo>
                  <a:lnTo>
                    <a:pt x="479" y="110"/>
                  </a:lnTo>
                  <a:lnTo>
                    <a:pt x="469" y="112"/>
                  </a:lnTo>
                  <a:lnTo>
                    <a:pt x="460" y="112"/>
                  </a:lnTo>
                  <a:lnTo>
                    <a:pt x="450" y="114"/>
                  </a:lnTo>
                  <a:lnTo>
                    <a:pt x="441" y="114"/>
                  </a:lnTo>
                  <a:lnTo>
                    <a:pt x="431" y="116"/>
                  </a:lnTo>
                  <a:lnTo>
                    <a:pt x="422" y="116"/>
                  </a:lnTo>
                  <a:lnTo>
                    <a:pt x="412" y="117"/>
                  </a:lnTo>
                  <a:lnTo>
                    <a:pt x="401" y="117"/>
                  </a:lnTo>
                  <a:lnTo>
                    <a:pt x="392" y="119"/>
                  </a:lnTo>
                  <a:lnTo>
                    <a:pt x="380" y="119"/>
                  </a:lnTo>
                  <a:lnTo>
                    <a:pt x="371" y="121"/>
                  </a:lnTo>
                  <a:lnTo>
                    <a:pt x="361" y="123"/>
                  </a:lnTo>
                  <a:lnTo>
                    <a:pt x="352" y="123"/>
                  </a:lnTo>
                  <a:lnTo>
                    <a:pt x="338" y="123"/>
                  </a:lnTo>
                  <a:lnTo>
                    <a:pt x="327" y="125"/>
                  </a:lnTo>
                  <a:lnTo>
                    <a:pt x="317" y="125"/>
                  </a:lnTo>
                  <a:lnTo>
                    <a:pt x="308" y="127"/>
                  </a:lnTo>
                  <a:lnTo>
                    <a:pt x="295" y="127"/>
                  </a:lnTo>
                  <a:lnTo>
                    <a:pt x="285" y="127"/>
                  </a:lnTo>
                  <a:lnTo>
                    <a:pt x="276" y="129"/>
                  </a:lnTo>
                  <a:lnTo>
                    <a:pt x="266" y="131"/>
                  </a:lnTo>
                  <a:lnTo>
                    <a:pt x="253" y="131"/>
                  </a:lnTo>
                  <a:lnTo>
                    <a:pt x="243" y="131"/>
                  </a:lnTo>
                  <a:lnTo>
                    <a:pt x="234" y="131"/>
                  </a:lnTo>
                  <a:lnTo>
                    <a:pt x="224" y="133"/>
                  </a:lnTo>
                  <a:lnTo>
                    <a:pt x="213" y="133"/>
                  </a:lnTo>
                  <a:lnTo>
                    <a:pt x="203" y="133"/>
                  </a:lnTo>
                  <a:lnTo>
                    <a:pt x="192" y="133"/>
                  </a:lnTo>
                  <a:lnTo>
                    <a:pt x="184" y="135"/>
                  </a:lnTo>
                  <a:lnTo>
                    <a:pt x="173" y="135"/>
                  </a:lnTo>
                  <a:lnTo>
                    <a:pt x="164" y="135"/>
                  </a:lnTo>
                  <a:lnTo>
                    <a:pt x="152" y="135"/>
                  </a:lnTo>
                  <a:lnTo>
                    <a:pt x="144" y="135"/>
                  </a:lnTo>
                  <a:lnTo>
                    <a:pt x="135" y="135"/>
                  </a:lnTo>
                  <a:lnTo>
                    <a:pt x="125" y="135"/>
                  </a:lnTo>
                  <a:lnTo>
                    <a:pt x="118" y="135"/>
                  </a:lnTo>
                  <a:lnTo>
                    <a:pt x="110" y="135"/>
                  </a:lnTo>
                  <a:lnTo>
                    <a:pt x="101" y="133"/>
                  </a:lnTo>
                  <a:lnTo>
                    <a:pt x="93" y="133"/>
                  </a:lnTo>
                  <a:lnTo>
                    <a:pt x="86" y="133"/>
                  </a:lnTo>
                  <a:lnTo>
                    <a:pt x="78" y="133"/>
                  </a:lnTo>
                  <a:lnTo>
                    <a:pt x="65" y="133"/>
                  </a:lnTo>
                  <a:lnTo>
                    <a:pt x="53" y="133"/>
                  </a:lnTo>
                  <a:lnTo>
                    <a:pt x="38" y="133"/>
                  </a:lnTo>
                  <a:lnTo>
                    <a:pt x="29" y="131"/>
                  </a:lnTo>
                  <a:lnTo>
                    <a:pt x="19" y="129"/>
                  </a:lnTo>
                  <a:lnTo>
                    <a:pt x="13" y="129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158" y="93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504" y="2637"/>
              <a:ext cx="312" cy="32"/>
            </a:xfrm>
            <a:custGeom>
              <a:avLst/>
              <a:gdLst>
                <a:gd name="T0" fmla="*/ 0 w 623"/>
                <a:gd name="T1" fmla="*/ 6 h 63"/>
                <a:gd name="T2" fmla="*/ 15 w 623"/>
                <a:gd name="T3" fmla="*/ 4 h 63"/>
                <a:gd name="T4" fmla="*/ 36 w 623"/>
                <a:gd name="T5" fmla="*/ 4 h 63"/>
                <a:gd name="T6" fmla="*/ 61 w 623"/>
                <a:gd name="T7" fmla="*/ 2 h 63"/>
                <a:gd name="T8" fmla="*/ 86 w 623"/>
                <a:gd name="T9" fmla="*/ 0 h 63"/>
                <a:gd name="T10" fmla="*/ 112 w 623"/>
                <a:gd name="T11" fmla="*/ 0 h 63"/>
                <a:gd name="T12" fmla="*/ 139 w 623"/>
                <a:gd name="T13" fmla="*/ 0 h 63"/>
                <a:gd name="T14" fmla="*/ 162 w 623"/>
                <a:gd name="T15" fmla="*/ 2 h 63"/>
                <a:gd name="T16" fmla="*/ 182 w 623"/>
                <a:gd name="T17" fmla="*/ 4 h 63"/>
                <a:gd name="T18" fmla="*/ 198 w 623"/>
                <a:gd name="T19" fmla="*/ 4 h 63"/>
                <a:gd name="T20" fmla="*/ 213 w 623"/>
                <a:gd name="T21" fmla="*/ 8 h 63"/>
                <a:gd name="T22" fmla="*/ 228 w 623"/>
                <a:gd name="T23" fmla="*/ 14 h 63"/>
                <a:gd name="T24" fmla="*/ 239 w 623"/>
                <a:gd name="T25" fmla="*/ 17 h 63"/>
                <a:gd name="T26" fmla="*/ 245 w 623"/>
                <a:gd name="T27" fmla="*/ 19 h 63"/>
                <a:gd name="T28" fmla="*/ 257 w 623"/>
                <a:gd name="T29" fmla="*/ 19 h 63"/>
                <a:gd name="T30" fmla="*/ 272 w 623"/>
                <a:gd name="T31" fmla="*/ 23 h 63"/>
                <a:gd name="T32" fmla="*/ 287 w 623"/>
                <a:gd name="T33" fmla="*/ 25 h 63"/>
                <a:gd name="T34" fmla="*/ 306 w 623"/>
                <a:gd name="T35" fmla="*/ 29 h 63"/>
                <a:gd name="T36" fmla="*/ 325 w 623"/>
                <a:gd name="T37" fmla="*/ 31 h 63"/>
                <a:gd name="T38" fmla="*/ 344 w 623"/>
                <a:gd name="T39" fmla="*/ 33 h 63"/>
                <a:gd name="T40" fmla="*/ 363 w 623"/>
                <a:gd name="T41" fmla="*/ 33 h 63"/>
                <a:gd name="T42" fmla="*/ 380 w 623"/>
                <a:gd name="T43" fmla="*/ 31 h 63"/>
                <a:gd name="T44" fmla="*/ 395 w 623"/>
                <a:gd name="T45" fmla="*/ 29 h 63"/>
                <a:gd name="T46" fmla="*/ 410 w 623"/>
                <a:gd name="T47" fmla="*/ 25 h 63"/>
                <a:gd name="T48" fmla="*/ 424 w 623"/>
                <a:gd name="T49" fmla="*/ 23 h 63"/>
                <a:gd name="T50" fmla="*/ 439 w 623"/>
                <a:gd name="T51" fmla="*/ 19 h 63"/>
                <a:gd name="T52" fmla="*/ 456 w 623"/>
                <a:gd name="T53" fmla="*/ 17 h 63"/>
                <a:gd name="T54" fmla="*/ 473 w 623"/>
                <a:gd name="T55" fmla="*/ 14 h 63"/>
                <a:gd name="T56" fmla="*/ 494 w 623"/>
                <a:gd name="T57" fmla="*/ 14 h 63"/>
                <a:gd name="T58" fmla="*/ 515 w 623"/>
                <a:gd name="T59" fmla="*/ 10 h 63"/>
                <a:gd name="T60" fmla="*/ 538 w 623"/>
                <a:gd name="T61" fmla="*/ 10 h 63"/>
                <a:gd name="T62" fmla="*/ 561 w 623"/>
                <a:gd name="T63" fmla="*/ 10 h 63"/>
                <a:gd name="T64" fmla="*/ 581 w 623"/>
                <a:gd name="T65" fmla="*/ 10 h 63"/>
                <a:gd name="T66" fmla="*/ 599 w 623"/>
                <a:gd name="T67" fmla="*/ 10 h 63"/>
                <a:gd name="T68" fmla="*/ 618 w 623"/>
                <a:gd name="T69" fmla="*/ 10 h 63"/>
                <a:gd name="T70" fmla="*/ 623 w 623"/>
                <a:gd name="T71" fmla="*/ 12 h 63"/>
                <a:gd name="T72" fmla="*/ 619 w 623"/>
                <a:gd name="T73" fmla="*/ 14 h 63"/>
                <a:gd name="T74" fmla="*/ 604 w 623"/>
                <a:gd name="T75" fmla="*/ 17 h 63"/>
                <a:gd name="T76" fmla="*/ 587 w 623"/>
                <a:gd name="T77" fmla="*/ 21 h 63"/>
                <a:gd name="T78" fmla="*/ 572 w 623"/>
                <a:gd name="T79" fmla="*/ 25 h 63"/>
                <a:gd name="T80" fmla="*/ 557 w 623"/>
                <a:gd name="T81" fmla="*/ 29 h 63"/>
                <a:gd name="T82" fmla="*/ 542 w 623"/>
                <a:gd name="T83" fmla="*/ 29 h 63"/>
                <a:gd name="T84" fmla="*/ 524 w 623"/>
                <a:gd name="T85" fmla="*/ 33 h 63"/>
                <a:gd name="T86" fmla="*/ 507 w 623"/>
                <a:gd name="T87" fmla="*/ 35 h 63"/>
                <a:gd name="T88" fmla="*/ 490 w 623"/>
                <a:gd name="T89" fmla="*/ 38 h 63"/>
                <a:gd name="T90" fmla="*/ 471 w 623"/>
                <a:gd name="T91" fmla="*/ 40 h 63"/>
                <a:gd name="T92" fmla="*/ 456 w 623"/>
                <a:gd name="T93" fmla="*/ 44 h 63"/>
                <a:gd name="T94" fmla="*/ 439 w 623"/>
                <a:gd name="T95" fmla="*/ 46 h 63"/>
                <a:gd name="T96" fmla="*/ 422 w 623"/>
                <a:gd name="T97" fmla="*/ 48 h 63"/>
                <a:gd name="T98" fmla="*/ 401 w 623"/>
                <a:gd name="T99" fmla="*/ 52 h 63"/>
                <a:gd name="T100" fmla="*/ 378 w 623"/>
                <a:gd name="T101" fmla="*/ 55 h 63"/>
                <a:gd name="T102" fmla="*/ 367 w 623"/>
                <a:gd name="T103" fmla="*/ 57 h 63"/>
                <a:gd name="T104" fmla="*/ 0 w 623"/>
                <a:gd name="T105" fmla="*/ 63 h 63"/>
                <a:gd name="T106" fmla="*/ 0 w 623"/>
                <a:gd name="T107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3" h="63">
                  <a:moveTo>
                    <a:pt x="0" y="8"/>
                  </a:moveTo>
                  <a:lnTo>
                    <a:pt x="0" y="6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5" y="4"/>
                  </a:lnTo>
                  <a:lnTo>
                    <a:pt x="36" y="4"/>
                  </a:lnTo>
                  <a:lnTo>
                    <a:pt x="48" y="4"/>
                  </a:lnTo>
                  <a:lnTo>
                    <a:pt x="61" y="2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52" y="2"/>
                  </a:lnTo>
                  <a:lnTo>
                    <a:pt x="162" y="2"/>
                  </a:lnTo>
                  <a:lnTo>
                    <a:pt x="173" y="2"/>
                  </a:lnTo>
                  <a:lnTo>
                    <a:pt x="182" y="4"/>
                  </a:lnTo>
                  <a:lnTo>
                    <a:pt x="192" y="4"/>
                  </a:lnTo>
                  <a:lnTo>
                    <a:pt x="198" y="4"/>
                  </a:lnTo>
                  <a:lnTo>
                    <a:pt x="207" y="8"/>
                  </a:lnTo>
                  <a:lnTo>
                    <a:pt x="213" y="8"/>
                  </a:lnTo>
                  <a:lnTo>
                    <a:pt x="220" y="10"/>
                  </a:lnTo>
                  <a:lnTo>
                    <a:pt x="228" y="14"/>
                  </a:lnTo>
                  <a:lnTo>
                    <a:pt x="236" y="16"/>
                  </a:lnTo>
                  <a:lnTo>
                    <a:pt x="239" y="17"/>
                  </a:lnTo>
                  <a:lnTo>
                    <a:pt x="241" y="19"/>
                  </a:lnTo>
                  <a:lnTo>
                    <a:pt x="245" y="19"/>
                  </a:lnTo>
                  <a:lnTo>
                    <a:pt x="253" y="19"/>
                  </a:lnTo>
                  <a:lnTo>
                    <a:pt x="257" y="19"/>
                  </a:lnTo>
                  <a:lnTo>
                    <a:pt x="264" y="21"/>
                  </a:lnTo>
                  <a:lnTo>
                    <a:pt x="272" y="23"/>
                  </a:lnTo>
                  <a:lnTo>
                    <a:pt x="279" y="25"/>
                  </a:lnTo>
                  <a:lnTo>
                    <a:pt x="287" y="25"/>
                  </a:lnTo>
                  <a:lnTo>
                    <a:pt x="296" y="29"/>
                  </a:lnTo>
                  <a:lnTo>
                    <a:pt x="306" y="29"/>
                  </a:lnTo>
                  <a:lnTo>
                    <a:pt x="315" y="31"/>
                  </a:lnTo>
                  <a:lnTo>
                    <a:pt x="325" y="31"/>
                  </a:lnTo>
                  <a:lnTo>
                    <a:pt x="334" y="33"/>
                  </a:lnTo>
                  <a:lnTo>
                    <a:pt x="344" y="33"/>
                  </a:lnTo>
                  <a:lnTo>
                    <a:pt x="355" y="33"/>
                  </a:lnTo>
                  <a:lnTo>
                    <a:pt x="363" y="33"/>
                  </a:lnTo>
                  <a:lnTo>
                    <a:pt x="372" y="33"/>
                  </a:lnTo>
                  <a:lnTo>
                    <a:pt x="380" y="31"/>
                  </a:lnTo>
                  <a:lnTo>
                    <a:pt x="388" y="31"/>
                  </a:lnTo>
                  <a:lnTo>
                    <a:pt x="395" y="29"/>
                  </a:lnTo>
                  <a:lnTo>
                    <a:pt x="401" y="29"/>
                  </a:lnTo>
                  <a:lnTo>
                    <a:pt x="410" y="25"/>
                  </a:lnTo>
                  <a:lnTo>
                    <a:pt x="418" y="25"/>
                  </a:lnTo>
                  <a:lnTo>
                    <a:pt x="424" y="23"/>
                  </a:lnTo>
                  <a:lnTo>
                    <a:pt x="431" y="21"/>
                  </a:lnTo>
                  <a:lnTo>
                    <a:pt x="439" y="19"/>
                  </a:lnTo>
                  <a:lnTo>
                    <a:pt x="448" y="19"/>
                  </a:lnTo>
                  <a:lnTo>
                    <a:pt x="456" y="17"/>
                  </a:lnTo>
                  <a:lnTo>
                    <a:pt x="464" y="16"/>
                  </a:lnTo>
                  <a:lnTo>
                    <a:pt x="473" y="14"/>
                  </a:lnTo>
                  <a:lnTo>
                    <a:pt x="485" y="14"/>
                  </a:lnTo>
                  <a:lnTo>
                    <a:pt x="494" y="14"/>
                  </a:lnTo>
                  <a:lnTo>
                    <a:pt x="505" y="12"/>
                  </a:lnTo>
                  <a:lnTo>
                    <a:pt x="515" y="10"/>
                  </a:lnTo>
                  <a:lnTo>
                    <a:pt x="528" y="10"/>
                  </a:lnTo>
                  <a:lnTo>
                    <a:pt x="538" y="10"/>
                  </a:lnTo>
                  <a:lnTo>
                    <a:pt x="549" y="10"/>
                  </a:lnTo>
                  <a:lnTo>
                    <a:pt x="561" y="10"/>
                  </a:lnTo>
                  <a:lnTo>
                    <a:pt x="572" y="10"/>
                  </a:lnTo>
                  <a:lnTo>
                    <a:pt x="581" y="10"/>
                  </a:lnTo>
                  <a:lnTo>
                    <a:pt x="591" y="10"/>
                  </a:lnTo>
                  <a:lnTo>
                    <a:pt x="599" y="10"/>
                  </a:lnTo>
                  <a:lnTo>
                    <a:pt x="606" y="10"/>
                  </a:lnTo>
                  <a:lnTo>
                    <a:pt x="618" y="10"/>
                  </a:lnTo>
                  <a:lnTo>
                    <a:pt x="621" y="12"/>
                  </a:lnTo>
                  <a:lnTo>
                    <a:pt x="623" y="12"/>
                  </a:lnTo>
                  <a:lnTo>
                    <a:pt x="623" y="14"/>
                  </a:lnTo>
                  <a:lnTo>
                    <a:pt x="619" y="14"/>
                  </a:lnTo>
                  <a:lnTo>
                    <a:pt x="610" y="17"/>
                  </a:lnTo>
                  <a:lnTo>
                    <a:pt x="604" y="17"/>
                  </a:lnTo>
                  <a:lnTo>
                    <a:pt x="597" y="19"/>
                  </a:lnTo>
                  <a:lnTo>
                    <a:pt x="587" y="21"/>
                  </a:lnTo>
                  <a:lnTo>
                    <a:pt x="578" y="25"/>
                  </a:lnTo>
                  <a:lnTo>
                    <a:pt x="572" y="25"/>
                  </a:lnTo>
                  <a:lnTo>
                    <a:pt x="564" y="27"/>
                  </a:lnTo>
                  <a:lnTo>
                    <a:pt x="557" y="29"/>
                  </a:lnTo>
                  <a:lnTo>
                    <a:pt x="549" y="29"/>
                  </a:lnTo>
                  <a:lnTo>
                    <a:pt x="542" y="29"/>
                  </a:lnTo>
                  <a:lnTo>
                    <a:pt x="534" y="31"/>
                  </a:lnTo>
                  <a:lnTo>
                    <a:pt x="524" y="33"/>
                  </a:lnTo>
                  <a:lnTo>
                    <a:pt x="517" y="35"/>
                  </a:lnTo>
                  <a:lnTo>
                    <a:pt x="507" y="35"/>
                  </a:lnTo>
                  <a:lnTo>
                    <a:pt x="498" y="36"/>
                  </a:lnTo>
                  <a:lnTo>
                    <a:pt x="490" y="38"/>
                  </a:lnTo>
                  <a:lnTo>
                    <a:pt x="481" y="38"/>
                  </a:lnTo>
                  <a:lnTo>
                    <a:pt x="471" y="40"/>
                  </a:lnTo>
                  <a:lnTo>
                    <a:pt x="464" y="42"/>
                  </a:lnTo>
                  <a:lnTo>
                    <a:pt x="456" y="44"/>
                  </a:lnTo>
                  <a:lnTo>
                    <a:pt x="448" y="46"/>
                  </a:lnTo>
                  <a:lnTo>
                    <a:pt x="439" y="46"/>
                  </a:lnTo>
                  <a:lnTo>
                    <a:pt x="429" y="48"/>
                  </a:lnTo>
                  <a:lnTo>
                    <a:pt x="422" y="48"/>
                  </a:lnTo>
                  <a:lnTo>
                    <a:pt x="414" y="50"/>
                  </a:lnTo>
                  <a:lnTo>
                    <a:pt x="401" y="52"/>
                  </a:lnTo>
                  <a:lnTo>
                    <a:pt x="390" y="54"/>
                  </a:lnTo>
                  <a:lnTo>
                    <a:pt x="378" y="55"/>
                  </a:lnTo>
                  <a:lnTo>
                    <a:pt x="372" y="57"/>
                  </a:lnTo>
                  <a:lnTo>
                    <a:pt x="367" y="57"/>
                  </a:lnTo>
                  <a:lnTo>
                    <a:pt x="367" y="57"/>
                  </a:lnTo>
                  <a:lnTo>
                    <a:pt x="0" y="63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685" y="2440"/>
              <a:ext cx="448" cy="80"/>
            </a:xfrm>
            <a:custGeom>
              <a:avLst/>
              <a:gdLst>
                <a:gd name="T0" fmla="*/ 19 w 895"/>
                <a:gd name="T1" fmla="*/ 5 h 159"/>
                <a:gd name="T2" fmla="*/ 51 w 895"/>
                <a:gd name="T3" fmla="*/ 5 h 159"/>
                <a:gd name="T4" fmla="*/ 84 w 895"/>
                <a:gd name="T5" fmla="*/ 5 h 159"/>
                <a:gd name="T6" fmla="*/ 118 w 895"/>
                <a:gd name="T7" fmla="*/ 5 h 159"/>
                <a:gd name="T8" fmla="*/ 156 w 895"/>
                <a:gd name="T9" fmla="*/ 5 h 159"/>
                <a:gd name="T10" fmla="*/ 198 w 895"/>
                <a:gd name="T11" fmla="*/ 5 h 159"/>
                <a:gd name="T12" fmla="*/ 237 w 895"/>
                <a:gd name="T13" fmla="*/ 4 h 159"/>
                <a:gd name="T14" fmla="*/ 277 w 895"/>
                <a:gd name="T15" fmla="*/ 4 h 159"/>
                <a:gd name="T16" fmla="*/ 315 w 895"/>
                <a:gd name="T17" fmla="*/ 2 h 159"/>
                <a:gd name="T18" fmla="*/ 350 w 895"/>
                <a:gd name="T19" fmla="*/ 2 h 159"/>
                <a:gd name="T20" fmla="*/ 395 w 895"/>
                <a:gd name="T21" fmla="*/ 0 h 159"/>
                <a:gd name="T22" fmla="*/ 431 w 895"/>
                <a:gd name="T23" fmla="*/ 0 h 159"/>
                <a:gd name="T24" fmla="*/ 502 w 895"/>
                <a:gd name="T25" fmla="*/ 11 h 159"/>
                <a:gd name="T26" fmla="*/ 481 w 895"/>
                <a:gd name="T27" fmla="*/ 26 h 159"/>
                <a:gd name="T28" fmla="*/ 431 w 895"/>
                <a:gd name="T29" fmla="*/ 40 h 159"/>
                <a:gd name="T30" fmla="*/ 391 w 895"/>
                <a:gd name="T31" fmla="*/ 49 h 159"/>
                <a:gd name="T32" fmla="*/ 399 w 895"/>
                <a:gd name="T33" fmla="*/ 49 h 159"/>
                <a:gd name="T34" fmla="*/ 435 w 895"/>
                <a:gd name="T35" fmla="*/ 47 h 159"/>
                <a:gd name="T36" fmla="*/ 473 w 895"/>
                <a:gd name="T37" fmla="*/ 47 h 159"/>
                <a:gd name="T38" fmla="*/ 511 w 895"/>
                <a:gd name="T39" fmla="*/ 47 h 159"/>
                <a:gd name="T40" fmla="*/ 542 w 895"/>
                <a:gd name="T41" fmla="*/ 47 h 159"/>
                <a:gd name="T42" fmla="*/ 587 w 895"/>
                <a:gd name="T43" fmla="*/ 51 h 159"/>
                <a:gd name="T44" fmla="*/ 616 w 895"/>
                <a:gd name="T45" fmla="*/ 61 h 159"/>
                <a:gd name="T46" fmla="*/ 638 w 895"/>
                <a:gd name="T47" fmla="*/ 83 h 159"/>
                <a:gd name="T48" fmla="*/ 680 w 895"/>
                <a:gd name="T49" fmla="*/ 93 h 159"/>
                <a:gd name="T50" fmla="*/ 716 w 895"/>
                <a:gd name="T51" fmla="*/ 97 h 159"/>
                <a:gd name="T52" fmla="*/ 749 w 895"/>
                <a:gd name="T53" fmla="*/ 99 h 159"/>
                <a:gd name="T54" fmla="*/ 783 w 895"/>
                <a:gd name="T55" fmla="*/ 104 h 159"/>
                <a:gd name="T56" fmla="*/ 815 w 895"/>
                <a:gd name="T57" fmla="*/ 106 h 159"/>
                <a:gd name="T58" fmla="*/ 846 w 895"/>
                <a:gd name="T59" fmla="*/ 110 h 159"/>
                <a:gd name="T60" fmla="*/ 885 w 895"/>
                <a:gd name="T61" fmla="*/ 118 h 159"/>
                <a:gd name="T62" fmla="*/ 889 w 895"/>
                <a:gd name="T63" fmla="*/ 129 h 159"/>
                <a:gd name="T64" fmla="*/ 863 w 895"/>
                <a:gd name="T65" fmla="*/ 137 h 159"/>
                <a:gd name="T66" fmla="*/ 830 w 895"/>
                <a:gd name="T67" fmla="*/ 142 h 159"/>
                <a:gd name="T68" fmla="*/ 790 w 895"/>
                <a:gd name="T69" fmla="*/ 148 h 159"/>
                <a:gd name="T70" fmla="*/ 749 w 895"/>
                <a:gd name="T71" fmla="*/ 152 h 159"/>
                <a:gd name="T72" fmla="*/ 705 w 895"/>
                <a:gd name="T73" fmla="*/ 156 h 159"/>
                <a:gd name="T74" fmla="*/ 665 w 895"/>
                <a:gd name="T75" fmla="*/ 156 h 159"/>
                <a:gd name="T76" fmla="*/ 631 w 895"/>
                <a:gd name="T77" fmla="*/ 158 h 159"/>
                <a:gd name="T78" fmla="*/ 583 w 895"/>
                <a:gd name="T79" fmla="*/ 158 h 159"/>
                <a:gd name="T80" fmla="*/ 536 w 895"/>
                <a:gd name="T81" fmla="*/ 158 h 159"/>
                <a:gd name="T82" fmla="*/ 488 w 895"/>
                <a:gd name="T83" fmla="*/ 158 h 159"/>
                <a:gd name="T84" fmla="*/ 454 w 895"/>
                <a:gd name="T85" fmla="*/ 158 h 159"/>
                <a:gd name="T86" fmla="*/ 412 w 895"/>
                <a:gd name="T87" fmla="*/ 159 h 159"/>
                <a:gd name="T88" fmla="*/ 376 w 895"/>
                <a:gd name="T89" fmla="*/ 159 h 159"/>
                <a:gd name="T90" fmla="*/ 338 w 895"/>
                <a:gd name="T91" fmla="*/ 159 h 159"/>
                <a:gd name="T92" fmla="*/ 365 w 895"/>
                <a:gd name="T93" fmla="*/ 127 h 159"/>
                <a:gd name="T94" fmla="*/ 87 w 895"/>
                <a:gd name="T95" fmla="*/ 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5" h="159">
                  <a:moveTo>
                    <a:pt x="0" y="5"/>
                  </a:moveTo>
                  <a:lnTo>
                    <a:pt x="6" y="5"/>
                  </a:lnTo>
                  <a:lnTo>
                    <a:pt x="9" y="5"/>
                  </a:lnTo>
                  <a:lnTo>
                    <a:pt x="19" y="5"/>
                  </a:lnTo>
                  <a:lnTo>
                    <a:pt x="28" y="5"/>
                  </a:lnTo>
                  <a:lnTo>
                    <a:pt x="40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76" y="5"/>
                  </a:lnTo>
                  <a:lnTo>
                    <a:pt x="84" y="5"/>
                  </a:lnTo>
                  <a:lnTo>
                    <a:pt x="91" y="5"/>
                  </a:lnTo>
                  <a:lnTo>
                    <a:pt x="101" y="5"/>
                  </a:lnTo>
                  <a:lnTo>
                    <a:pt x="108" y="5"/>
                  </a:lnTo>
                  <a:lnTo>
                    <a:pt x="118" y="5"/>
                  </a:lnTo>
                  <a:lnTo>
                    <a:pt x="127" y="5"/>
                  </a:lnTo>
                  <a:lnTo>
                    <a:pt x="137" y="5"/>
                  </a:lnTo>
                  <a:lnTo>
                    <a:pt x="146" y="5"/>
                  </a:lnTo>
                  <a:lnTo>
                    <a:pt x="156" y="5"/>
                  </a:lnTo>
                  <a:lnTo>
                    <a:pt x="165" y="5"/>
                  </a:lnTo>
                  <a:lnTo>
                    <a:pt x="177" y="5"/>
                  </a:lnTo>
                  <a:lnTo>
                    <a:pt x="186" y="5"/>
                  </a:lnTo>
                  <a:lnTo>
                    <a:pt x="198" y="5"/>
                  </a:lnTo>
                  <a:lnTo>
                    <a:pt x="207" y="5"/>
                  </a:lnTo>
                  <a:lnTo>
                    <a:pt x="218" y="5"/>
                  </a:lnTo>
                  <a:lnTo>
                    <a:pt x="228" y="4"/>
                  </a:lnTo>
                  <a:lnTo>
                    <a:pt x="237" y="4"/>
                  </a:lnTo>
                  <a:lnTo>
                    <a:pt x="247" y="4"/>
                  </a:lnTo>
                  <a:lnTo>
                    <a:pt x="258" y="4"/>
                  </a:lnTo>
                  <a:lnTo>
                    <a:pt x="268" y="4"/>
                  </a:lnTo>
                  <a:lnTo>
                    <a:pt x="277" y="4"/>
                  </a:lnTo>
                  <a:lnTo>
                    <a:pt x="287" y="4"/>
                  </a:lnTo>
                  <a:lnTo>
                    <a:pt x="298" y="4"/>
                  </a:lnTo>
                  <a:lnTo>
                    <a:pt x="306" y="2"/>
                  </a:lnTo>
                  <a:lnTo>
                    <a:pt x="315" y="2"/>
                  </a:lnTo>
                  <a:lnTo>
                    <a:pt x="325" y="2"/>
                  </a:lnTo>
                  <a:lnTo>
                    <a:pt x="334" y="2"/>
                  </a:lnTo>
                  <a:lnTo>
                    <a:pt x="342" y="2"/>
                  </a:lnTo>
                  <a:lnTo>
                    <a:pt x="350" y="2"/>
                  </a:lnTo>
                  <a:lnTo>
                    <a:pt x="359" y="2"/>
                  </a:lnTo>
                  <a:lnTo>
                    <a:pt x="369" y="2"/>
                  </a:lnTo>
                  <a:lnTo>
                    <a:pt x="382" y="0"/>
                  </a:lnTo>
                  <a:lnTo>
                    <a:pt x="395" y="0"/>
                  </a:lnTo>
                  <a:lnTo>
                    <a:pt x="407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7" y="0"/>
                  </a:lnTo>
                  <a:lnTo>
                    <a:pt x="504" y="11"/>
                  </a:lnTo>
                  <a:lnTo>
                    <a:pt x="502" y="11"/>
                  </a:lnTo>
                  <a:lnTo>
                    <a:pt x="498" y="17"/>
                  </a:lnTo>
                  <a:lnTo>
                    <a:pt x="492" y="17"/>
                  </a:lnTo>
                  <a:lnTo>
                    <a:pt x="488" y="23"/>
                  </a:lnTo>
                  <a:lnTo>
                    <a:pt x="481" y="26"/>
                  </a:lnTo>
                  <a:lnTo>
                    <a:pt x="473" y="30"/>
                  </a:lnTo>
                  <a:lnTo>
                    <a:pt x="460" y="32"/>
                  </a:lnTo>
                  <a:lnTo>
                    <a:pt x="446" y="36"/>
                  </a:lnTo>
                  <a:lnTo>
                    <a:pt x="431" y="40"/>
                  </a:lnTo>
                  <a:lnTo>
                    <a:pt x="420" y="44"/>
                  </a:lnTo>
                  <a:lnTo>
                    <a:pt x="407" y="45"/>
                  </a:lnTo>
                  <a:lnTo>
                    <a:pt x="397" y="47"/>
                  </a:lnTo>
                  <a:lnTo>
                    <a:pt x="391" y="49"/>
                  </a:lnTo>
                  <a:lnTo>
                    <a:pt x="389" y="51"/>
                  </a:lnTo>
                  <a:lnTo>
                    <a:pt x="389" y="49"/>
                  </a:lnTo>
                  <a:lnTo>
                    <a:pt x="393" y="49"/>
                  </a:lnTo>
                  <a:lnTo>
                    <a:pt x="399" y="49"/>
                  </a:lnTo>
                  <a:lnTo>
                    <a:pt x="408" y="49"/>
                  </a:lnTo>
                  <a:lnTo>
                    <a:pt x="418" y="47"/>
                  </a:lnTo>
                  <a:lnTo>
                    <a:pt x="431" y="47"/>
                  </a:lnTo>
                  <a:lnTo>
                    <a:pt x="435" y="47"/>
                  </a:lnTo>
                  <a:lnTo>
                    <a:pt x="443" y="47"/>
                  </a:lnTo>
                  <a:lnTo>
                    <a:pt x="450" y="47"/>
                  </a:lnTo>
                  <a:lnTo>
                    <a:pt x="460" y="47"/>
                  </a:lnTo>
                  <a:lnTo>
                    <a:pt x="473" y="47"/>
                  </a:lnTo>
                  <a:lnTo>
                    <a:pt x="488" y="47"/>
                  </a:lnTo>
                  <a:lnTo>
                    <a:pt x="496" y="47"/>
                  </a:lnTo>
                  <a:lnTo>
                    <a:pt x="504" y="47"/>
                  </a:lnTo>
                  <a:lnTo>
                    <a:pt x="511" y="47"/>
                  </a:lnTo>
                  <a:lnTo>
                    <a:pt x="521" y="47"/>
                  </a:lnTo>
                  <a:lnTo>
                    <a:pt x="526" y="47"/>
                  </a:lnTo>
                  <a:lnTo>
                    <a:pt x="536" y="47"/>
                  </a:lnTo>
                  <a:lnTo>
                    <a:pt x="542" y="47"/>
                  </a:lnTo>
                  <a:lnTo>
                    <a:pt x="549" y="47"/>
                  </a:lnTo>
                  <a:lnTo>
                    <a:pt x="562" y="49"/>
                  </a:lnTo>
                  <a:lnTo>
                    <a:pt x="578" y="51"/>
                  </a:lnTo>
                  <a:lnTo>
                    <a:pt x="587" y="51"/>
                  </a:lnTo>
                  <a:lnTo>
                    <a:pt x="595" y="51"/>
                  </a:lnTo>
                  <a:lnTo>
                    <a:pt x="600" y="53"/>
                  </a:lnTo>
                  <a:lnTo>
                    <a:pt x="608" y="55"/>
                  </a:lnTo>
                  <a:lnTo>
                    <a:pt x="616" y="61"/>
                  </a:lnTo>
                  <a:lnTo>
                    <a:pt x="621" y="68"/>
                  </a:lnTo>
                  <a:lnTo>
                    <a:pt x="625" y="74"/>
                  </a:lnTo>
                  <a:lnTo>
                    <a:pt x="635" y="80"/>
                  </a:lnTo>
                  <a:lnTo>
                    <a:pt x="638" y="83"/>
                  </a:lnTo>
                  <a:lnTo>
                    <a:pt x="646" y="85"/>
                  </a:lnTo>
                  <a:lnTo>
                    <a:pt x="656" y="89"/>
                  </a:lnTo>
                  <a:lnTo>
                    <a:pt x="667" y="91"/>
                  </a:lnTo>
                  <a:lnTo>
                    <a:pt x="680" y="93"/>
                  </a:lnTo>
                  <a:lnTo>
                    <a:pt x="694" y="95"/>
                  </a:lnTo>
                  <a:lnTo>
                    <a:pt x="701" y="95"/>
                  </a:lnTo>
                  <a:lnTo>
                    <a:pt x="709" y="95"/>
                  </a:lnTo>
                  <a:lnTo>
                    <a:pt x="716" y="97"/>
                  </a:lnTo>
                  <a:lnTo>
                    <a:pt x="724" y="99"/>
                  </a:lnTo>
                  <a:lnTo>
                    <a:pt x="733" y="99"/>
                  </a:lnTo>
                  <a:lnTo>
                    <a:pt x="741" y="99"/>
                  </a:lnTo>
                  <a:lnTo>
                    <a:pt x="749" y="99"/>
                  </a:lnTo>
                  <a:lnTo>
                    <a:pt x="758" y="101"/>
                  </a:lnTo>
                  <a:lnTo>
                    <a:pt x="766" y="101"/>
                  </a:lnTo>
                  <a:lnTo>
                    <a:pt x="775" y="102"/>
                  </a:lnTo>
                  <a:lnTo>
                    <a:pt x="783" y="104"/>
                  </a:lnTo>
                  <a:lnTo>
                    <a:pt x="792" y="104"/>
                  </a:lnTo>
                  <a:lnTo>
                    <a:pt x="800" y="104"/>
                  </a:lnTo>
                  <a:lnTo>
                    <a:pt x="808" y="104"/>
                  </a:lnTo>
                  <a:lnTo>
                    <a:pt x="815" y="106"/>
                  </a:lnTo>
                  <a:lnTo>
                    <a:pt x="823" y="108"/>
                  </a:lnTo>
                  <a:lnTo>
                    <a:pt x="830" y="108"/>
                  </a:lnTo>
                  <a:lnTo>
                    <a:pt x="838" y="108"/>
                  </a:lnTo>
                  <a:lnTo>
                    <a:pt x="846" y="110"/>
                  </a:lnTo>
                  <a:lnTo>
                    <a:pt x="851" y="112"/>
                  </a:lnTo>
                  <a:lnTo>
                    <a:pt x="863" y="114"/>
                  </a:lnTo>
                  <a:lnTo>
                    <a:pt x="876" y="116"/>
                  </a:lnTo>
                  <a:lnTo>
                    <a:pt x="885" y="118"/>
                  </a:lnTo>
                  <a:lnTo>
                    <a:pt x="893" y="123"/>
                  </a:lnTo>
                  <a:lnTo>
                    <a:pt x="895" y="123"/>
                  </a:lnTo>
                  <a:lnTo>
                    <a:pt x="895" y="127"/>
                  </a:lnTo>
                  <a:lnTo>
                    <a:pt x="889" y="129"/>
                  </a:lnTo>
                  <a:lnTo>
                    <a:pt x="882" y="133"/>
                  </a:lnTo>
                  <a:lnTo>
                    <a:pt x="876" y="133"/>
                  </a:lnTo>
                  <a:lnTo>
                    <a:pt x="870" y="137"/>
                  </a:lnTo>
                  <a:lnTo>
                    <a:pt x="863" y="137"/>
                  </a:lnTo>
                  <a:lnTo>
                    <a:pt x="857" y="139"/>
                  </a:lnTo>
                  <a:lnTo>
                    <a:pt x="847" y="140"/>
                  </a:lnTo>
                  <a:lnTo>
                    <a:pt x="840" y="140"/>
                  </a:lnTo>
                  <a:lnTo>
                    <a:pt x="830" y="142"/>
                  </a:lnTo>
                  <a:lnTo>
                    <a:pt x="823" y="146"/>
                  </a:lnTo>
                  <a:lnTo>
                    <a:pt x="811" y="146"/>
                  </a:lnTo>
                  <a:lnTo>
                    <a:pt x="800" y="146"/>
                  </a:lnTo>
                  <a:lnTo>
                    <a:pt x="790" y="148"/>
                  </a:lnTo>
                  <a:lnTo>
                    <a:pt x="781" y="150"/>
                  </a:lnTo>
                  <a:lnTo>
                    <a:pt x="770" y="150"/>
                  </a:lnTo>
                  <a:lnTo>
                    <a:pt x="758" y="150"/>
                  </a:lnTo>
                  <a:lnTo>
                    <a:pt x="749" y="152"/>
                  </a:lnTo>
                  <a:lnTo>
                    <a:pt x="737" y="154"/>
                  </a:lnTo>
                  <a:lnTo>
                    <a:pt x="724" y="154"/>
                  </a:lnTo>
                  <a:lnTo>
                    <a:pt x="714" y="156"/>
                  </a:lnTo>
                  <a:lnTo>
                    <a:pt x="705" y="156"/>
                  </a:lnTo>
                  <a:lnTo>
                    <a:pt x="695" y="156"/>
                  </a:lnTo>
                  <a:lnTo>
                    <a:pt x="684" y="156"/>
                  </a:lnTo>
                  <a:lnTo>
                    <a:pt x="675" y="156"/>
                  </a:lnTo>
                  <a:lnTo>
                    <a:pt x="665" y="156"/>
                  </a:lnTo>
                  <a:lnTo>
                    <a:pt x="657" y="158"/>
                  </a:lnTo>
                  <a:lnTo>
                    <a:pt x="648" y="158"/>
                  </a:lnTo>
                  <a:lnTo>
                    <a:pt x="638" y="158"/>
                  </a:lnTo>
                  <a:lnTo>
                    <a:pt x="631" y="158"/>
                  </a:lnTo>
                  <a:lnTo>
                    <a:pt x="625" y="158"/>
                  </a:lnTo>
                  <a:lnTo>
                    <a:pt x="610" y="158"/>
                  </a:lnTo>
                  <a:lnTo>
                    <a:pt x="597" y="158"/>
                  </a:lnTo>
                  <a:lnTo>
                    <a:pt x="583" y="158"/>
                  </a:lnTo>
                  <a:lnTo>
                    <a:pt x="572" y="158"/>
                  </a:lnTo>
                  <a:lnTo>
                    <a:pt x="559" y="158"/>
                  </a:lnTo>
                  <a:lnTo>
                    <a:pt x="549" y="158"/>
                  </a:lnTo>
                  <a:lnTo>
                    <a:pt x="536" y="158"/>
                  </a:lnTo>
                  <a:lnTo>
                    <a:pt x="523" y="158"/>
                  </a:lnTo>
                  <a:lnTo>
                    <a:pt x="509" y="158"/>
                  </a:lnTo>
                  <a:lnTo>
                    <a:pt x="496" y="158"/>
                  </a:lnTo>
                  <a:lnTo>
                    <a:pt x="488" y="158"/>
                  </a:lnTo>
                  <a:lnTo>
                    <a:pt x="479" y="158"/>
                  </a:lnTo>
                  <a:lnTo>
                    <a:pt x="471" y="158"/>
                  </a:lnTo>
                  <a:lnTo>
                    <a:pt x="464" y="158"/>
                  </a:lnTo>
                  <a:lnTo>
                    <a:pt x="454" y="158"/>
                  </a:lnTo>
                  <a:lnTo>
                    <a:pt x="445" y="158"/>
                  </a:lnTo>
                  <a:lnTo>
                    <a:pt x="435" y="158"/>
                  </a:lnTo>
                  <a:lnTo>
                    <a:pt x="426" y="159"/>
                  </a:lnTo>
                  <a:lnTo>
                    <a:pt x="412" y="159"/>
                  </a:lnTo>
                  <a:lnTo>
                    <a:pt x="403" y="159"/>
                  </a:lnTo>
                  <a:lnTo>
                    <a:pt x="393" y="159"/>
                  </a:lnTo>
                  <a:lnTo>
                    <a:pt x="386" y="159"/>
                  </a:lnTo>
                  <a:lnTo>
                    <a:pt x="376" y="159"/>
                  </a:lnTo>
                  <a:lnTo>
                    <a:pt x="369" y="159"/>
                  </a:lnTo>
                  <a:lnTo>
                    <a:pt x="359" y="159"/>
                  </a:lnTo>
                  <a:lnTo>
                    <a:pt x="353" y="159"/>
                  </a:lnTo>
                  <a:lnTo>
                    <a:pt x="338" y="159"/>
                  </a:lnTo>
                  <a:lnTo>
                    <a:pt x="327" y="159"/>
                  </a:lnTo>
                  <a:lnTo>
                    <a:pt x="308" y="159"/>
                  </a:lnTo>
                  <a:lnTo>
                    <a:pt x="268" y="159"/>
                  </a:lnTo>
                  <a:lnTo>
                    <a:pt x="365" y="127"/>
                  </a:lnTo>
                  <a:lnTo>
                    <a:pt x="127" y="118"/>
                  </a:lnTo>
                  <a:lnTo>
                    <a:pt x="171" y="91"/>
                  </a:lnTo>
                  <a:lnTo>
                    <a:pt x="21" y="61"/>
                  </a:lnTo>
                  <a:lnTo>
                    <a:pt x="87" y="51"/>
                  </a:lnTo>
                  <a:lnTo>
                    <a:pt x="0" y="4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749" y="2477"/>
              <a:ext cx="7" cy="11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23 h 23"/>
                <a:gd name="T4" fmla="*/ 2 w 14"/>
                <a:gd name="T5" fmla="*/ 23 h 23"/>
                <a:gd name="T6" fmla="*/ 0 w 14"/>
                <a:gd name="T7" fmla="*/ 11 h 23"/>
                <a:gd name="T8" fmla="*/ 8 w 14"/>
                <a:gd name="T9" fmla="*/ 0 h 23"/>
                <a:gd name="T10" fmla="*/ 8 w 1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3">
                  <a:moveTo>
                    <a:pt x="8" y="0"/>
                  </a:moveTo>
                  <a:lnTo>
                    <a:pt x="14" y="23"/>
                  </a:lnTo>
                  <a:lnTo>
                    <a:pt x="2" y="23"/>
                  </a:lnTo>
                  <a:lnTo>
                    <a:pt x="0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757" y="2477"/>
              <a:ext cx="8" cy="11"/>
            </a:xfrm>
            <a:custGeom>
              <a:avLst/>
              <a:gdLst>
                <a:gd name="T0" fmla="*/ 0 w 18"/>
                <a:gd name="T1" fmla="*/ 0 h 23"/>
                <a:gd name="T2" fmla="*/ 12 w 18"/>
                <a:gd name="T3" fmla="*/ 10 h 23"/>
                <a:gd name="T4" fmla="*/ 18 w 18"/>
                <a:gd name="T5" fmla="*/ 23 h 23"/>
                <a:gd name="T6" fmla="*/ 4 w 18"/>
                <a:gd name="T7" fmla="*/ 23 h 23"/>
                <a:gd name="T8" fmla="*/ 0 w 18"/>
                <a:gd name="T9" fmla="*/ 0 h 23"/>
                <a:gd name="T10" fmla="*/ 0 w 18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">
                  <a:moveTo>
                    <a:pt x="0" y="0"/>
                  </a:moveTo>
                  <a:lnTo>
                    <a:pt x="12" y="10"/>
                  </a:lnTo>
                  <a:lnTo>
                    <a:pt x="18" y="23"/>
                  </a:lnTo>
                  <a:lnTo>
                    <a:pt x="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7"/>
            <p:cNvSpPr>
              <a:spLocks/>
            </p:cNvSpPr>
            <p:nvPr/>
          </p:nvSpPr>
          <p:spPr bwMode="auto">
            <a:xfrm>
              <a:off x="750" y="2492"/>
              <a:ext cx="9" cy="12"/>
            </a:xfrm>
            <a:custGeom>
              <a:avLst/>
              <a:gdLst>
                <a:gd name="T0" fmla="*/ 12 w 17"/>
                <a:gd name="T1" fmla="*/ 0 h 25"/>
                <a:gd name="T2" fmla="*/ 17 w 17"/>
                <a:gd name="T3" fmla="*/ 25 h 25"/>
                <a:gd name="T4" fmla="*/ 8 w 17"/>
                <a:gd name="T5" fmla="*/ 21 h 25"/>
                <a:gd name="T6" fmla="*/ 0 w 17"/>
                <a:gd name="T7" fmla="*/ 2 h 25"/>
                <a:gd name="T8" fmla="*/ 12 w 17"/>
                <a:gd name="T9" fmla="*/ 0 h 25"/>
                <a:gd name="T10" fmla="*/ 12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2" y="0"/>
                  </a:moveTo>
                  <a:lnTo>
                    <a:pt x="17" y="25"/>
                  </a:lnTo>
                  <a:lnTo>
                    <a:pt x="8" y="21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815" y="2496"/>
              <a:ext cx="5" cy="12"/>
            </a:xfrm>
            <a:custGeom>
              <a:avLst/>
              <a:gdLst>
                <a:gd name="T0" fmla="*/ 6 w 12"/>
                <a:gd name="T1" fmla="*/ 0 h 25"/>
                <a:gd name="T2" fmla="*/ 12 w 12"/>
                <a:gd name="T3" fmla="*/ 25 h 25"/>
                <a:gd name="T4" fmla="*/ 0 w 12"/>
                <a:gd name="T5" fmla="*/ 25 h 25"/>
                <a:gd name="T6" fmla="*/ 0 w 12"/>
                <a:gd name="T7" fmla="*/ 13 h 25"/>
                <a:gd name="T8" fmla="*/ 6 w 12"/>
                <a:gd name="T9" fmla="*/ 0 h 25"/>
                <a:gd name="T10" fmla="*/ 6 w 1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5">
                  <a:moveTo>
                    <a:pt x="6" y="0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824" y="2511"/>
              <a:ext cx="6" cy="12"/>
            </a:xfrm>
            <a:custGeom>
              <a:avLst/>
              <a:gdLst>
                <a:gd name="T0" fmla="*/ 0 w 12"/>
                <a:gd name="T1" fmla="*/ 0 h 25"/>
                <a:gd name="T2" fmla="*/ 12 w 12"/>
                <a:gd name="T3" fmla="*/ 0 h 25"/>
                <a:gd name="T4" fmla="*/ 12 w 12"/>
                <a:gd name="T5" fmla="*/ 14 h 25"/>
                <a:gd name="T6" fmla="*/ 6 w 12"/>
                <a:gd name="T7" fmla="*/ 25 h 25"/>
                <a:gd name="T8" fmla="*/ 0 w 12"/>
                <a:gd name="T9" fmla="*/ 0 h 25"/>
                <a:gd name="T10" fmla="*/ 0 w 1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816" y="2511"/>
              <a:ext cx="7" cy="12"/>
            </a:xfrm>
            <a:custGeom>
              <a:avLst/>
              <a:gdLst>
                <a:gd name="T0" fmla="*/ 10 w 15"/>
                <a:gd name="T1" fmla="*/ 0 h 25"/>
                <a:gd name="T2" fmla="*/ 15 w 15"/>
                <a:gd name="T3" fmla="*/ 25 h 25"/>
                <a:gd name="T4" fmla="*/ 6 w 15"/>
                <a:gd name="T5" fmla="*/ 21 h 25"/>
                <a:gd name="T6" fmla="*/ 0 w 15"/>
                <a:gd name="T7" fmla="*/ 4 h 25"/>
                <a:gd name="T8" fmla="*/ 10 w 15"/>
                <a:gd name="T9" fmla="*/ 0 h 25"/>
                <a:gd name="T10" fmla="*/ 10 w 1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5">
                  <a:moveTo>
                    <a:pt x="10" y="0"/>
                  </a:moveTo>
                  <a:lnTo>
                    <a:pt x="15" y="25"/>
                  </a:lnTo>
                  <a:lnTo>
                    <a:pt x="6" y="21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1275" y="2273"/>
              <a:ext cx="163" cy="170"/>
            </a:xfrm>
            <a:custGeom>
              <a:avLst/>
              <a:gdLst>
                <a:gd name="T0" fmla="*/ 162 w 327"/>
                <a:gd name="T1" fmla="*/ 23 h 340"/>
                <a:gd name="T2" fmla="*/ 148 w 327"/>
                <a:gd name="T3" fmla="*/ 23 h 340"/>
                <a:gd name="T4" fmla="*/ 124 w 327"/>
                <a:gd name="T5" fmla="*/ 23 h 340"/>
                <a:gd name="T6" fmla="*/ 97 w 327"/>
                <a:gd name="T7" fmla="*/ 29 h 340"/>
                <a:gd name="T8" fmla="*/ 76 w 327"/>
                <a:gd name="T9" fmla="*/ 34 h 340"/>
                <a:gd name="T10" fmla="*/ 61 w 327"/>
                <a:gd name="T11" fmla="*/ 42 h 340"/>
                <a:gd name="T12" fmla="*/ 42 w 327"/>
                <a:gd name="T13" fmla="*/ 53 h 340"/>
                <a:gd name="T14" fmla="*/ 19 w 327"/>
                <a:gd name="T15" fmla="*/ 74 h 340"/>
                <a:gd name="T16" fmla="*/ 8 w 327"/>
                <a:gd name="T17" fmla="*/ 93 h 340"/>
                <a:gd name="T18" fmla="*/ 2 w 327"/>
                <a:gd name="T19" fmla="*/ 109 h 340"/>
                <a:gd name="T20" fmla="*/ 0 w 327"/>
                <a:gd name="T21" fmla="*/ 122 h 340"/>
                <a:gd name="T22" fmla="*/ 0 w 327"/>
                <a:gd name="T23" fmla="*/ 137 h 340"/>
                <a:gd name="T24" fmla="*/ 0 w 327"/>
                <a:gd name="T25" fmla="*/ 158 h 340"/>
                <a:gd name="T26" fmla="*/ 8 w 327"/>
                <a:gd name="T27" fmla="*/ 185 h 340"/>
                <a:gd name="T28" fmla="*/ 13 w 327"/>
                <a:gd name="T29" fmla="*/ 202 h 340"/>
                <a:gd name="T30" fmla="*/ 13 w 327"/>
                <a:gd name="T31" fmla="*/ 204 h 340"/>
                <a:gd name="T32" fmla="*/ 11 w 327"/>
                <a:gd name="T33" fmla="*/ 215 h 340"/>
                <a:gd name="T34" fmla="*/ 10 w 327"/>
                <a:gd name="T35" fmla="*/ 234 h 340"/>
                <a:gd name="T36" fmla="*/ 10 w 327"/>
                <a:gd name="T37" fmla="*/ 253 h 340"/>
                <a:gd name="T38" fmla="*/ 10 w 327"/>
                <a:gd name="T39" fmla="*/ 270 h 340"/>
                <a:gd name="T40" fmla="*/ 13 w 327"/>
                <a:gd name="T41" fmla="*/ 280 h 340"/>
                <a:gd name="T42" fmla="*/ 23 w 327"/>
                <a:gd name="T43" fmla="*/ 287 h 340"/>
                <a:gd name="T44" fmla="*/ 42 w 327"/>
                <a:gd name="T45" fmla="*/ 295 h 340"/>
                <a:gd name="T46" fmla="*/ 61 w 327"/>
                <a:gd name="T47" fmla="*/ 304 h 340"/>
                <a:gd name="T48" fmla="*/ 76 w 327"/>
                <a:gd name="T49" fmla="*/ 310 h 340"/>
                <a:gd name="T50" fmla="*/ 93 w 327"/>
                <a:gd name="T51" fmla="*/ 316 h 340"/>
                <a:gd name="T52" fmla="*/ 110 w 327"/>
                <a:gd name="T53" fmla="*/ 321 h 340"/>
                <a:gd name="T54" fmla="*/ 127 w 327"/>
                <a:gd name="T55" fmla="*/ 327 h 340"/>
                <a:gd name="T56" fmla="*/ 141 w 327"/>
                <a:gd name="T57" fmla="*/ 333 h 340"/>
                <a:gd name="T58" fmla="*/ 156 w 327"/>
                <a:gd name="T59" fmla="*/ 339 h 340"/>
                <a:gd name="T60" fmla="*/ 327 w 327"/>
                <a:gd name="T61" fmla="*/ 190 h 340"/>
                <a:gd name="T62" fmla="*/ 295 w 327"/>
                <a:gd name="T63" fmla="*/ 141 h 340"/>
                <a:gd name="T64" fmla="*/ 295 w 327"/>
                <a:gd name="T65" fmla="*/ 126 h 340"/>
                <a:gd name="T66" fmla="*/ 298 w 327"/>
                <a:gd name="T67" fmla="*/ 112 h 340"/>
                <a:gd name="T68" fmla="*/ 300 w 327"/>
                <a:gd name="T69" fmla="*/ 97 h 340"/>
                <a:gd name="T70" fmla="*/ 300 w 327"/>
                <a:gd name="T71" fmla="*/ 78 h 340"/>
                <a:gd name="T72" fmla="*/ 300 w 327"/>
                <a:gd name="T73" fmla="*/ 63 h 340"/>
                <a:gd name="T74" fmla="*/ 298 w 327"/>
                <a:gd name="T75" fmla="*/ 46 h 340"/>
                <a:gd name="T76" fmla="*/ 289 w 327"/>
                <a:gd name="T77" fmla="*/ 27 h 340"/>
                <a:gd name="T78" fmla="*/ 270 w 327"/>
                <a:gd name="T79" fmla="*/ 10 h 340"/>
                <a:gd name="T80" fmla="*/ 243 w 327"/>
                <a:gd name="T81" fmla="*/ 0 h 340"/>
                <a:gd name="T82" fmla="*/ 219 w 327"/>
                <a:gd name="T83" fmla="*/ 0 h 340"/>
                <a:gd name="T84" fmla="*/ 194 w 327"/>
                <a:gd name="T85" fmla="*/ 8 h 340"/>
                <a:gd name="T86" fmla="*/ 177 w 327"/>
                <a:gd name="T87" fmla="*/ 13 h 340"/>
                <a:gd name="T88" fmla="*/ 165 w 327"/>
                <a:gd name="T89" fmla="*/ 21 h 340"/>
                <a:gd name="T90" fmla="*/ 164 w 327"/>
                <a:gd name="T91" fmla="*/ 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" h="340">
                  <a:moveTo>
                    <a:pt x="164" y="25"/>
                  </a:moveTo>
                  <a:lnTo>
                    <a:pt x="162" y="23"/>
                  </a:lnTo>
                  <a:lnTo>
                    <a:pt x="156" y="23"/>
                  </a:lnTo>
                  <a:lnTo>
                    <a:pt x="148" y="23"/>
                  </a:lnTo>
                  <a:lnTo>
                    <a:pt x="139" y="23"/>
                  </a:lnTo>
                  <a:lnTo>
                    <a:pt x="124" y="23"/>
                  </a:lnTo>
                  <a:lnTo>
                    <a:pt x="110" y="25"/>
                  </a:lnTo>
                  <a:lnTo>
                    <a:pt x="97" y="29"/>
                  </a:lnTo>
                  <a:lnTo>
                    <a:pt x="84" y="34"/>
                  </a:lnTo>
                  <a:lnTo>
                    <a:pt x="76" y="34"/>
                  </a:lnTo>
                  <a:lnTo>
                    <a:pt x="67" y="38"/>
                  </a:lnTo>
                  <a:lnTo>
                    <a:pt x="61" y="42"/>
                  </a:lnTo>
                  <a:lnTo>
                    <a:pt x="53" y="46"/>
                  </a:lnTo>
                  <a:lnTo>
                    <a:pt x="42" y="53"/>
                  </a:lnTo>
                  <a:lnTo>
                    <a:pt x="30" y="65"/>
                  </a:lnTo>
                  <a:lnTo>
                    <a:pt x="19" y="74"/>
                  </a:lnTo>
                  <a:lnTo>
                    <a:pt x="11" y="88"/>
                  </a:lnTo>
                  <a:lnTo>
                    <a:pt x="8" y="93"/>
                  </a:lnTo>
                  <a:lnTo>
                    <a:pt x="6" y="101"/>
                  </a:lnTo>
                  <a:lnTo>
                    <a:pt x="2" y="109"/>
                  </a:lnTo>
                  <a:lnTo>
                    <a:pt x="2" y="116"/>
                  </a:lnTo>
                  <a:lnTo>
                    <a:pt x="0" y="122"/>
                  </a:lnTo>
                  <a:lnTo>
                    <a:pt x="0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8"/>
                  </a:lnTo>
                  <a:lnTo>
                    <a:pt x="6" y="173"/>
                  </a:lnTo>
                  <a:lnTo>
                    <a:pt x="8" y="185"/>
                  </a:lnTo>
                  <a:lnTo>
                    <a:pt x="10" y="194"/>
                  </a:lnTo>
                  <a:lnTo>
                    <a:pt x="13" y="202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9"/>
                  </a:lnTo>
                  <a:lnTo>
                    <a:pt x="11" y="215"/>
                  </a:lnTo>
                  <a:lnTo>
                    <a:pt x="11" y="225"/>
                  </a:lnTo>
                  <a:lnTo>
                    <a:pt x="10" y="234"/>
                  </a:lnTo>
                  <a:lnTo>
                    <a:pt x="10" y="244"/>
                  </a:lnTo>
                  <a:lnTo>
                    <a:pt x="10" y="253"/>
                  </a:lnTo>
                  <a:lnTo>
                    <a:pt x="10" y="263"/>
                  </a:lnTo>
                  <a:lnTo>
                    <a:pt x="10" y="270"/>
                  </a:lnTo>
                  <a:lnTo>
                    <a:pt x="11" y="276"/>
                  </a:lnTo>
                  <a:lnTo>
                    <a:pt x="13" y="280"/>
                  </a:lnTo>
                  <a:lnTo>
                    <a:pt x="19" y="285"/>
                  </a:lnTo>
                  <a:lnTo>
                    <a:pt x="23" y="287"/>
                  </a:lnTo>
                  <a:lnTo>
                    <a:pt x="30" y="291"/>
                  </a:lnTo>
                  <a:lnTo>
                    <a:pt x="42" y="295"/>
                  </a:lnTo>
                  <a:lnTo>
                    <a:pt x="55" y="302"/>
                  </a:lnTo>
                  <a:lnTo>
                    <a:pt x="61" y="304"/>
                  </a:lnTo>
                  <a:lnTo>
                    <a:pt x="68" y="306"/>
                  </a:lnTo>
                  <a:lnTo>
                    <a:pt x="76" y="310"/>
                  </a:lnTo>
                  <a:lnTo>
                    <a:pt x="86" y="314"/>
                  </a:lnTo>
                  <a:lnTo>
                    <a:pt x="93" y="316"/>
                  </a:lnTo>
                  <a:lnTo>
                    <a:pt x="103" y="320"/>
                  </a:lnTo>
                  <a:lnTo>
                    <a:pt x="110" y="321"/>
                  </a:lnTo>
                  <a:lnTo>
                    <a:pt x="120" y="325"/>
                  </a:lnTo>
                  <a:lnTo>
                    <a:pt x="127" y="327"/>
                  </a:lnTo>
                  <a:lnTo>
                    <a:pt x="135" y="329"/>
                  </a:lnTo>
                  <a:lnTo>
                    <a:pt x="141" y="333"/>
                  </a:lnTo>
                  <a:lnTo>
                    <a:pt x="148" y="335"/>
                  </a:lnTo>
                  <a:lnTo>
                    <a:pt x="156" y="339"/>
                  </a:lnTo>
                  <a:lnTo>
                    <a:pt x="160" y="340"/>
                  </a:lnTo>
                  <a:lnTo>
                    <a:pt x="327" y="190"/>
                  </a:lnTo>
                  <a:lnTo>
                    <a:pt x="295" y="145"/>
                  </a:lnTo>
                  <a:lnTo>
                    <a:pt x="295" y="141"/>
                  </a:lnTo>
                  <a:lnTo>
                    <a:pt x="295" y="133"/>
                  </a:lnTo>
                  <a:lnTo>
                    <a:pt x="295" y="126"/>
                  </a:lnTo>
                  <a:lnTo>
                    <a:pt x="298" y="120"/>
                  </a:lnTo>
                  <a:lnTo>
                    <a:pt x="298" y="112"/>
                  </a:lnTo>
                  <a:lnTo>
                    <a:pt x="300" y="105"/>
                  </a:lnTo>
                  <a:lnTo>
                    <a:pt x="300" y="97"/>
                  </a:lnTo>
                  <a:lnTo>
                    <a:pt x="300" y="88"/>
                  </a:lnTo>
                  <a:lnTo>
                    <a:pt x="300" y="78"/>
                  </a:lnTo>
                  <a:lnTo>
                    <a:pt x="302" y="70"/>
                  </a:lnTo>
                  <a:lnTo>
                    <a:pt x="300" y="63"/>
                  </a:lnTo>
                  <a:lnTo>
                    <a:pt x="300" y="53"/>
                  </a:lnTo>
                  <a:lnTo>
                    <a:pt x="298" y="46"/>
                  </a:lnTo>
                  <a:lnTo>
                    <a:pt x="298" y="40"/>
                  </a:lnTo>
                  <a:lnTo>
                    <a:pt x="289" y="27"/>
                  </a:lnTo>
                  <a:lnTo>
                    <a:pt x="281" y="17"/>
                  </a:lnTo>
                  <a:lnTo>
                    <a:pt x="270" y="10"/>
                  </a:lnTo>
                  <a:lnTo>
                    <a:pt x="259" y="6"/>
                  </a:lnTo>
                  <a:lnTo>
                    <a:pt x="243" y="0"/>
                  </a:lnTo>
                  <a:lnTo>
                    <a:pt x="232" y="0"/>
                  </a:lnTo>
                  <a:lnTo>
                    <a:pt x="219" y="0"/>
                  </a:lnTo>
                  <a:lnTo>
                    <a:pt x="207" y="6"/>
                  </a:lnTo>
                  <a:lnTo>
                    <a:pt x="194" y="8"/>
                  </a:lnTo>
                  <a:lnTo>
                    <a:pt x="184" y="10"/>
                  </a:lnTo>
                  <a:lnTo>
                    <a:pt x="177" y="13"/>
                  </a:lnTo>
                  <a:lnTo>
                    <a:pt x="173" y="17"/>
                  </a:lnTo>
                  <a:lnTo>
                    <a:pt x="165" y="21"/>
                  </a:lnTo>
                  <a:lnTo>
                    <a:pt x="164" y="25"/>
                  </a:lnTo>
                  <a:lnTo>
                    <a:pt x="164" y="25"/>
                  </a:lnTo>
                  <a:close/>
                </a:path>
              </a:pathLst>
            </a:custGeom>
            <a:solidFill>
              <a:srgbClr val="8AC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1298" y="2309"/>
              <a:ext cx="54" cy="57"/>
            </a:xfrm>
            <a:custGeom>
              <a:avLst/>
              <a:gdLst>
                <a:gd name="T0" fmla="*/ 3 w 108"/>
                <a:gd name="T1" fmla="*/ 114 h 114"/>
                <a:gd name="T2" fmla="*/ 5 w 108"/>
                <a:gd name="T3" fmla="*/ 109 h 114"/>
                <a:gd name="T4" fmla="*/ 15 w 108"/>
                <a:gd name="T5" fmla="*/ 101 h 114"/>
                <a:gd name="T6" fmla="*/ 20 w 108"/>
                <a:gd name="T7" fmla="*/ 95 h 114"/>
                <a:gd name="T8" fmla="*/ 30 w 108"/>
                <a:gd name="T9" fmla="*/ 90 h 114"/>
                <a:gd name="T10" fmla="*/ 38 w 108"/>
                <a:gd name="T11" fmla="*/ 84 h 114"/>
                <a:gd name="T12" fmla="*/ 49 w 108"/>
                <a:gd name="T13" fmla="*/ 80 h 114"/>
                <a:gd name="T14" fmla="*/ 59 w 108"/>
                <a:gd name="T15" fmla="*/ 76 h 114"/>
                <a:gd name="T16" fmla="*/ 68 w 108"/>
                <a:gd name="T17" fmla="*/ 76 h 114"/>
                <a:gd name="T18" fmla="*/ 78 w 108"/>
                <a:gd name="T19" fmla="*/ 76 h 114"/>
                <a:gd name="T20" fmla="*/ 89 w 108"/>
                <a:gd name="T21" fmla="*/ 76 h 114"/>
                <a:gd name="T22" fmla="*/ 95 w 108"/>
                <a:gd name="T23" fmla="*/ 76 h 114"/>
                <a:gd name="T24" fmla="*/ 102 w 108"/>
                <a:gd name="T25" fmla="*/ 78 h 114"/>
                <a:gd name="T26" fmla="*/ 104 w 108"/>
                <a:gd name="T27" fmla="*/ 80 h 114"/>
                <a:gd name="T28" fmla="*/ 108 w 108"/>
                <a:gd name="T29" fmla="*/ 80 h 114"/>
                <a:gd name="T30" fmla="*/ 104 w 108"/>
                <a:gd name="T31" fmla="*/ 76 h 114"/>
                <a:gd name="T32" fmla="*/ 98 w 108"/>
                <a:gd name="T33" fmla="*/ 69 h 114"/>
                <a:gd name="T34" fmla="*/ 91 w 108"/>
                <a:gd name="T35" fmla="*/ 57 h 114"/>
                <a:gd name="T36" fmla="*/ 87 w 108"/>
                <a:gd name="T37" fmla="*/ 44 h 114"/>
                <a:gd name="T38" fmla="*/ 85 w 108"/>
                <a:gd name="T39" fmla="*/ 37 h 114"/>
                <a:gd name="T40" fmla="*/ 85 w 108"/>
                <a:gd name="T41" fmla="*/ 29 h 114"/>
                <a:gd name="T42" fmla="*/ 85 w 108"/>
                <a:gd name="T43" fmla="*/ 19 h 114"/>
                <a:gd name="T44" fmla="*/ 87 w 108"/>
                <a:gd name="T45" fmla="*/ 16 h 114"/>
                <a:gd name="T46" fmla="*/ 89 w 108"/>
                <a:gd name="T47" fmla="*/ 4 h 114"/>
                <a:gd name="T48" fmla="*/ 91 w 108"/>
                <a:gd name="T49" fmla="*/ 0 h 114"/>
                <a:gd name="T50" fmla="*/ 87 w 108"/>
                <a:gd name="T51" fmla="*/ 0 h 114"/>
                <a:gd name="T52" fmla="*/ 78 w 108"/>
                <a:gd name="T53" fmla="*/ 4 h 114"/>
                <a:gd name="T54" fmla="*/ 70 w 108"/>
                <a:gd name="T55" fmla="*/ 8 h 114"/>
                <a:gd name="T56" fmla="*/ 62 w 108"/>
                <a:gd name="T57" fmla="*/ 10 h 114"/>
                <a:gd name="T58" fmla="*/ 57 w 108"/>
                <a:gd name="T59" fmla="*/ 16 h 114"/>
                <a:gd name="T60" fmla="*/ 49 w 108"/>
                <a:gd name="T61" fmla="*/ 19 h 114"/>
                <a:gd name="T62" fmla="*/ 41 w 108"/>
                <a:gd name="T63" fmla="*/ 25 h 114"/>
                <a:gd name="T64" fmla="*/ 34 w 108"/>
                <a:gd name="T65" fmla="*/ 29 h 114"/>
                <a:gd name="T66" fmla="*/ 28 w 108"/>
                <a:gd name="T67" fmla="*/ 33 h 114"/>
                <a:gd name="T68" fmla="*/ 22 w 108"/>
                <a:gd name="T69" fmla="*/ 40 h 114"/>
                <a:gd name="T70" fmla="*/ 17 w 108"/>
                <a:gd name="T71" fmla="*/ 46 h 114"/>
                <a:gd name="T72" fmla="*/ 13 w 108"/>
                <a:gd name="T73" fmla="*/ 52 h 114"/>
                <a:gd name="T74" fmla="*/ 9 w 108"/>
                <a:gd name="T75" fmla="*/ 61 h 114"/>
                <a:gd name="T76" fmla="*/ 7 w 108"/>
                <a:gd name="T77" fmla="*/ 69 h 114"/>
                <a:gd name="T78" fmla="*/ 3 w 108"/>
                <a:gd name="T79" fmla="*/ 76 h 114"/>
                <a:gd name="T80" fmla="*/ 1 w 108"/>
                <a:gd name="T81" fmla="*/ 84 h 114"/>
                <a:gd name="T82" fmla="*/ 0 w 108"/>
                <a:gd name="T83" fmla="*/ 90 h 114"/>
                <a:gd name="T84" fmla="*/ 0 w 108"/>
                <a:gd name="T85" fmla="*/ 99 h 114"/>
                <a:gd name="T86" fmla="*/ 1 w 108"/>
                <a:gd name="T87" fmla="*/ 109 h 114"/>
                <a:gd name="T88" fmla="*/ 3 w 108"/>
                <a:gd name="T89" fmla="*/ 114 h 114"/>
                <a:gd name="T90" fmla="*/ 3 w 108"/>
                <a:gd name="T9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14">
                  <a:moveTo>
                    <a:pt x="3" y="114"/>
                  </a:moveTo>
                  <a:lnTo>
                    <a:pt x="5" y="109"/>
                  </a:lnTo>
                  <a:lnTo>
                    <a:pt x="15" y="101"/>
                  </a:lnTo>
                  <a:lnTo>
                    <a:pt x="20" y="95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9" y="80"/>
                  </a:lnTo>
                  <a:lnTo>
                    <a:pt x="59" y="76"/>
                  </a:lnTo>
                  <a:lnTo>
                    <a:pt x="68" y="76"/>
                  </a:lnTo>
                  <a:lnTo>
                    <a:pt x="78" y="76"/>
                  </a:lnTo>
                  <a:lnTo>
                    <a:pt x="89" y="76"/>
                  </a:lnTo>
                  <a:lnTo>
                    <a:pt x="95" y="76"/>
                  </a:lnTo>
                  <a:lnTo>
                    <a:pt x="102" y="78"/>
                  </a:lnTo>
                  <a:lnTo>
                    <a:pt x="104" y="80"/>
                  </a:lnTo>
                  <a:lnTo>
                    <a:pt x="108" y="80"/>
                  </a:lnTo>
                  <a:lnTo>
                    <a:pt x="104" y="76"/>
                  </a:lnTo>
                  <a:lnTo>
                    <a:pt x="98" y="69"/>
                  </a:lnTo>
                  <a:lnTo>
                    <a:pt x="91" y="57"/>
                  </a:lnTo>
                  <a:lnTo>
                    <a:pt x="87" y="44"/>
                  </a:lnTo>
                  <a:lnTo>
                    <a:pt x="85" y="37"/>
                  </a:lnTo>
                  <a:lnTo>
                    <a:pt x="85" y="29"/>
                  </a:lnTo>
                  <a:lnTo>
                    <a:pt x="85" y="19"/>
                  </a:lnTo>
                  <a:lnTo>
                    <a:pt x="87" y="16"/>
                  </a:lnTo>
                  <a:lnTo>
                    <a:pt x="89" y="4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78" y="4"/>
                  </a:lnTo>
                  <a:lnTo>
                    <a:pt x="70" y="8"/>
                  </a:lnTo>
                  <a:lnTo>
                    <a:pt x="62" y="10"/>
                  </a:lnTo>
                  <a:lnTo>
                    <a:pt x="57" y="16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8" y="33"/>
                  </a:lnTo>
                  <a:lnTo>
                    <a:pt x="22" y="40"/>
                  </a:lnTo>
                  <a:lnTo>
                    <a:pt x="17" y="46"/>
                  </a:lnTo>
                  <a:lnTo>
                    <a:pt x="13" y="52"/>
                  </a:lnTo>
                  <a:lnTo>
                    <a:pt x="9" y="61"/>
                  </a:lnTo>
                  <a:lnTo>
                    <a:pt x="7" y="69"/>
                  </a:lnTo>
                  <a:lnTo>
                    <a:pt x="3" y="76"/>
                  </a:lnTo>
                  <a:lnTo>
                    <a:pt x="1" y="84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3" y="114"/>
                  </a:lnTo>
                  <a:close/>
                </a:path>
              </a:pathLst>
            </a:custGeom>
            <a:solidFill>
              <a:srgbClr val="69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7"/>
            <p:cNvSpPr>
              <a:spLocks/>
            </p:cNvSpPr>
            <p:nvPr/>
          </p:nvSpPr>
          <p:spPr bwMode="auto">
            <a:xfrm>
              <a:off x="1303" y="2295"/>
              <a:ext cx="151" cy="155"/>
            </a:xfrm>
            <a:custGeom>
              <a:avLst/>
              <a:gdLst>
                <a:gd name="T0" fmla="*/ 116 w 302"/>
                <a:gd name="T1" fmla="*/ 85 h 310"/>
                <a:gd name="T2" fmla="*/ 126 w 302"/>
                <a:gd name="T3" fmla="*/ 66 h 310"/>
                <a:gd name="T4" fmla="*/ 143 w 302"/>
                <a:gd name="T5" fmla="*/ 42 h 310"/>
                <a:gd name="T6" fmla="*/ 165 w 302"/>
                <a:gd name="T7" fmla="*/ 17 h 310"/>
                <a:gd name="T8" fmla="*/ 190 w 302"/>
                <a:gd name="T9" fmla="*/ 4 h 310"/>
                <a:gd name="T10" fmla="*/ 211 w 302"/>
                <a:gd name="T11" fmla="*/ 0 h 310"/>
                <a:gd name="T12" fmla="*/ 228 w 302"/>
                <a:gd name="T13" fmla="*/ 6 h 310"/>
                <a:gd name="T14" fmla="*/ 238 w 302"/>
                <a:gd name="T15" fmla="*/ 11 h 310"/>
                <a:gd name="T16" fmla="*/ 243 w 302"/>
                <a:gd name="T17" fmla="*/ 19 h 310"/>
                <a:gd name="T18" fmla="*/ 253 w 302"/>
                <a:gd name="T19" fmla="*/ 38 h 310"/>
                <a:gd name="T20" fmla="*/ 260 w 302"/>
                <a:gd name="T21" fmla="*/ 53 h 310"/>
                <a:gd name="T22" fmla="*/ 266 w 302"/>
                <a:gd name="T23" fmla="*/ 76 h 310"/>
                <a:gd name="T24" fmla="*/ 264 w 302"/>
                <a:gd name="T25" fmla="*/ 97 h 310"/>
                <a:gd name="T26" fmla="*/ 270 w 302"/>
                <a:gd name="T27" fmla="*/ 106 h 310"/>
                <a:gd name="T28" fmla="*/ 281 w 302"/>
                <a:gd name="T29" fmla="*/ 123 h 310"/>
                <a:gd name="T30" fmla="*/ 293 w 302"/>
                <a:gd name="T31" fmla="*/ 144 h 310"/>
                <a:gd name="T32" fmla="*/ 302 w 302"/>
                <a:gd name="T33" fmla="*/ 167 h 310"/>
                <a:gd name="T34" fmla="*/ 302 w 302"/>
                <a:gd name="T35" fmla="*/ 184 h 310"/>
                <a:gd name="T36" fmla="*/ 298 w 302"/>
                <a:gd name="T37" fmla="*/ 200 h 310"/>
                <a:gd name="T38" fmla="*/ 285 w 302"/>
                <a:gd name="T39" fmla="*/ 213 h 310"/>
                <a:gd name="T40" fmla="*/ 270 w 302"/>
                <a:gd name="T41" fmla="*/ 226 h 310"/>
                <a:gd name="T42" fmla="*/ 249 w 302"/>
                <a:gd name="T43" fmla="*/ 236 h 310"/>
                <a:gd name="T44" fmla="*/ 226 w 302"/>
                <a:gd name="T45" fmla="*/ 245 h 310"/>
                <a:gd name="T46" fmla="*/ 202 w 302"/>
                <a:gd name="T47" fmla="*/ 255 h 310"/>
                <a:gd name="T48" fmla="*/ 179 w 302"/>
                <a:gd name="T49" fmla="*/ 268 h 310"/>
                <a:gd name="T50" fmla="*/ 154 w 302"/>
                <a:gd name="T51" fmla="*/ 281 h 310"/>
                <a:gd name="T52" fmla="*/ 135 w 302"/>
                <a:gd name="T53" fmla="*/ 295 h 310"/>
                <a:gd name="T54" fmla="*/ 120 w 302"/>
                <a:gd name="T55" fmla="*/ 304 h 310"/>
                <a:gd name="T56" fmla="*/ 116 w 302"/>
                <a:gd name="T57" fmla="*/ 310 h 310"/>
                <a:gd name="T58" fmla="*/ 105 w 302"/>
                <a:gd name="T59" fmla="*/ 306 h 310"/>
                <a:gd name="T60" fmla="*/ 91 w 302"/>
                <a:gd name="T61" fmla="*/ 300 h 310"/>
                <a:gd name="T62" fmla="*/ 76 w 302"/>
                <a:gd name="T63" fmla="*/ 295 h 310"/>
                <a:gd name="T64" fmla="*/ 59 w 302"/>
                <a:gd name="T65" fmla="*/ 287 h 310"/>
                <a:gd name="T66" fmla="*/ 42 w 302"/>
                <a:gd name="T67" fmla="*/ 281 h 310"/>
                <a:gd name="T68" fmla="*/ 27 w 302"/>
                <a:gd name="T69" fmla="*/ 272 h 310"/>
                <a:gd name="T70" fmla="*/ 15 w 302"/>
                <a:gd name="T71" fmla="*/ 264 h 310"/>
                <a:gd name="T72" fmla="*/ 2 w 302"/>
                <a:gd name="T73" fmla="*/ 245 h 310"/>
                <a:gd name="T74" fmla="*/ 4 w 302"/>
                <a:gd name="T75" fmla="*/ 228 h 310"/>
                <a:gd name="T76" fmla="*/ 13 w 302"/>
                <a:gd name="T77" fmla="*/ 213 h 310"/>
                <a:gd name="T78" fmla="*/ 36 w 302"/>
                <a:gd name="T79" fmla="*/ 201 h 310"/>
                <a:gd name="T80" fmla="*/ 57 w 302"/>
                <a:gd name="T81" fmla="*/ 194 h 310"/>
                <a:gd name="T82" fmla="*/ 82 w 302"/>
                <a:gd name="T83" fmla="*/ 192 h 310"/>
                <a:gd name="T84" fmla="*/ 99 w 302"/>
                <a:gd name="T85" fmla="*/ 190 h 310"/>
                <a:gd name="T86" fmla="*/ 107 w 302"/>
                <a:gd name="T87" fmla="*/ 192 h 310"/>
                <a:gd name="T88" fmla="*/ 95 w 302"/>
                <a:gd name="T89" fmla="*/ 181 h 310"/>
                <a:gd name="T90" fmla="*/ 99 w 302"/>
                <a:gd name="T91" fmla="*/ 160 h 310"/>
                <a:gd name="T92" fmla="*/ 114 w 302"/>
                <a:gd name="T93" fmla="*/ 146 h 310"/>
                <a:gd name="T94" fmla="*/ 139 w 302"/>
                <a:gd name="T95" fmla="*/ 141 h 310"/>
                <a:gd name="T96" fmla="*/ 160 w 302"/>
                <a:gd name="T97" fmla="*/ 135 h 310"/>
                <a:gd name="T98" fmla="*/ 169 w 302"/>
                <a:gd name="T99" fmla="*/ 133 h 310"/>
                <a:gd name="T100" fmla="*/ 116 w 302"/>
                <a:gd name="T101" fmla="*/ 8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2" h="310">
                  <a:moveTo>
                    <a:pt x="116" y="89"/>
                  </a:moveTo>
                  <a:lnTo>
                    <a:pt x="116" y="85"/>
                  </a:lnTo>
                  <a:lnTo>
                    <a:pt x="120" y="80"/>
                  </a:lnTo>
                  <a:lnTo>
                    <a:pt x="126" y="66"/>
                  </a:lnTo>
                  <a:lnTo>
                    <a:pt x="135" y="57"/>
                  </a:lnTo>
                  <a:lnTo>
                    <a:pt x="143" y="42"/>
                  </a:lnTo>
                  <a:lnTo>
                    <a:pt x="154" y="28"/>
                  </a:lnTo>
                  <a:lnTo>
                    <a:pt x="165" y="17"/>
                  </a:lnTo>
                  <a:lnTo>
                    <a:pt x="179" y="9"/>
                  </a:lnTo>
                  <a:lnTo>
                    <a:pt x="190" y="4"/>
                  </a:lnTo>
                  <a:lnTo>
                    <a:pt x="200" y="0"/>
                  </a:lnTo>
                  <a:lnTo>
                    <a:pt x="211" y="0"/>
                  </a:lnTo>
                  <a:lnTo>
                    <a:pt x="221" y="4"/>
                  </a:lnTo>
                  <a:lnTo>
                    <a:pt x="228" y="6"/>
                  </a:lnTo>
                  <a:lnTo>
                    <a:pt x="234" y="9"/>
                  </a:lnTo>
                  <a:lnTo>
                    <a:pt x="238" y="11"/>
                  </a:lnTo>
                  <a:lnTo>
                    <a:pt x="241" y="13"/>
                  </a:lnTo>
                  <a:lnTo>
                    <a:pt x="243" y="19"/>
                  </a:lnTo>
                  <a:lnTo>
                    <a:pt x="251" y="30"/>
                  </a:lnTo>
                  <a:lnTo>
                    <a:pt x="253" y="38"/>
                  </a:lnTo>
                  <a:lnTo>
                    <a:pt x="257" y="46"/>
                  </a:lnTo>
                  <a:lnTo>
                    <a:pt x="260" y="53"/>
                  </a:lnTo>
                  <a:lnTo>
                    <a:pt x="264" y="63"/>
                  </a:lnTo>
                  <a:lnTo>
                    <a:pt x="266" y="76"/>
                  </a:lnTo>
                  <a:lnTo>
                    <a:pt x="266" y="89"/>
                  </a:lnTo>
                  <a:lnTo>
                    <a:pt x="264" y="97"/>
                  </a:lnTo>
                  <a:lnTo>
                    <a:pt x="264" y="101"/>
                  </a:lnTo>
                  <a:lnTo>
                    <a:pt x="270" y="106"/>
                  </a:lnTo>
                  <a:lnTo>
                    <a:pt x="274" y="114"/>
                  </a:lnTo>
                  <a:lnTo>
                    <a:pt x="281" y="123"/>
                  </a:lnTo>
                  <a:lnTo>
                    <a:pt x="287" y="133"/>
                  </a:lnTo>
                  <a:lnTo>
                    <a:pt x="293" y="144"/>
                  </a:lnTo>
                  <a:lnTo>
                    <a:pt x="298" y="156"/>
                  </a:lnTo>
                  <a:lnTo>
                    <a:pt x="302" y="167"/>
                  </a:lnTo>
                  <a:lnTo>
                    <a:pt x="302" y="177"/>
                  </a:lnTo>
                  <a:lnTo>
                    <a:pt x="302" y="184"/>
                  </a:lnTo>
                  <a:lnTo>
                    <a:pt x="300" y="192"/>
                  </a:lnTo>
                  <a:lnTo>
                    <a:pt x="298" y="200"/>
                  </a:lnTo>
                  <a:lnTo>
                    <a:pt x="291" y="205"/>
                  </a:lnTo>
                  <a:lnTo>
                    <a:pt x="285" y="213"/>
                  </a:lnTo>
                  <a:lnTo>
                    <a:pt x="278" y="219"/>
                  </a:lnTo>
                  <a:lnTo>
                    <a:pt x="270" y="226"/>
                  </a:lnTo>
                  <a:lnTo>
                    <a:pt x="259" y="230"/>
                  </a:lnTo>
                  <a:lnTo>
                    <a:pt x="249" y="236"/>
                  </a:lnTo>
                  <a:lnTo>
                    <a:pt x="238" y="239"/>
                  </a:lnTo>
                  <a:lnTo>
                    <a:pt x="226" y="245"/>
                  </a:lnTo>
                  <a:lnTo>
                    <a:pt x="213" y="249"/>
                  </a:lnTo>
                  <a:lnTo>
                    <a:pt x="202" y="255"/>
                  </a:lnTo>
                  <a:lnTo>
                    <a:pt x="190" y="260"/>
                  </a:lnTo>
                  <a:lnTo>
                    <a:pt x="179" y="268"/>
                  </a:lnTo>
                  <a:lnTo>
                    <a:pt x="165" y="274"/>
                  </a:lnTo>
                  <a:lnTo>
                    <a:pt x="154" y="281"/>
                  </a:lnTo>
                  <a:lnTo>
                    <a:pt x="143" y="289"/>
                  </a:lnTo>
                  <a:lnTo>
                    <a:pt x="135" y="295"/>
                  </a:lnTo>
                  <a:lnTo>
                    <a:pt x="126" y="300"/>
                  </a:lnTo>
                  <a:lnTo>
                    <a:pt x="120" y="304"/>
                  </a:lnTo>
                  <a:lnTo>
                    <a:pt x="116" y="308"/>
                  </a:lnTo>
                  <a:lnTo>
                    <a:pt x="116" y="310"/>
                  </a:lnTo>
                  <a:lnTo>
                    <a:pt x="112" y="308"/>
                  </a:lnTo>
                  <a:lnTo>
                    <a:pt x="105" y="306"/>
                  </a:lnTo>
                  <a:lnTo>
                    <a:pt x="97" y="304"/>
                  </a:lnTo>
                  <a:lnTo>
                    <a:pt x="91" y="300"/>
                  </a:lnTo>
                  <a:lnTo>
                    <a:pt x="82" y="298"/>
                  </a:lnTo>
                  <a:lnTo>
                    <a:pt x="76" y="295"/>
                  </a:lnTo>
                  <a:lnTo>
                    <a:pt x="67" y="291"/>
                  </a:lnTo>
                  <a:lnTo>
                    <a:pt x="59" y="287"/>
                  </a:lnTo>
                  <a:lnTo>
                    <a:pt x="51" y="283"/>
                  </a:lnTo>
                  <a:lnTo>
                    <a:pt x="42" y="281"/>
                  </a:lnTo>
                  <a:lnTo>
                    <a:pt x="34" y="276"/>
                  </a:lnTo>
                  <a:lnTo>
                    <a:pt x="27" y="272"/>
                  </a:lnTo>
                  <a:lnTo>
                    <a:pt x="19" y="268"/>
                  </a:lnTo>
                  <a:lnTo>
                    <a:pt x="15" y="264"/>
                  </a:lnTo>
                  <a:lnTo>
                    <a:pt x="6" y="253"/>
                  </a:lnTo>
                  <a:lnTo>
                    <a:pt x="2" y="245"/>
                  </a:lnTo>
                  <a:lnTo>
                    <a:pt x="0" y="236"/>
                  </a:lnTo>
                  <a:lnTo>
                    <a:pt x="4" y="228"/>
                  </a:lnTo>
                  <a:lnTo>
                    <a:pt x="6" y="219"/>
                  </a:lnTo>
                  <a:lnTo>
                    <a:pt x="13" y="213"/>
                  </a:lnTo>
                  <a:lnTo>
                    <a:pt x="23" y="205"/>
                  </a:lnTo>
                  <a:lnTo>
                    <a:pt x="36" y="201"/>
                  </a:lnTo>
                  <a:lnTo>
                    <a:pt x="46" y="198"/>
                  </a:lnTo>
                  <a:lnTo>
                    <a:pt x="57" y="194"/>
                  </a:lnTo>
                  <a:lnTo>
                    <a:pt x="69" y="192"/>
                  </a:lnTo>
                  <a:lnTo>
                    <a:pt x="82" y="192"/>
                  </a:lnTo>
                  <a:lnTo>
                    <a:pt x="91" y="190"/>
                  </a:lnTo>
                  <a:lnTo>
                    <a:pt x="99" y="190"/>
                  </a:lnTo>
                  <a:lnTo>
                    <a:pt x="105" y="190"/>
                  </a:lnTo>
                  <a:lnTo>
                    <a:pt x="107" y="192"/>
                  </a:lnTo>
                  <a:lnTo>
                    <a:pt x="103" y="188"/>
                  </a:lnTo>
                  <a:lnTo>
                    <a:pt x="95" y="181"/>
                  </a:lnTo>
                  <a:lnTo>
                    <a:pt x="91" y="169"/>
                  </a:lnTo>
                  <a:lnTo>
                    <a:pt x="99" y="160"/>
                  </a:lnTo>
                  <a:lnTo>
                    <a:pt x="105" y="152"/>
                  </a:lnTo>
                  <a:lnTo>
                    <a:pt x="114" y="146"/>
                  </a:lnTo>
                  <a:lnTo>
                    <a:pt x="126" y="142"/>
                  </a:lnTo>
                  <a:lnTo>
                    <a:pt x="139" y="141"/>
                  </a:lnTo>
                  <a:lnTo>
                    <a:pt x="148" y="137"/>
                  </a:lnTo>
                  <a:lnTo>
                    <a:pt x="160" y="135"/>
                  </a:lnTo>
                  <a:lnTo>
                    <a:pt x="165" y="133"/>
                  </a:lnTo>
                  <a:lnTo>
                    <a:pt x="169" y="133"/>
                  </a:lnTo>
                  <a:lnTo>
                    <a:pt x="103" y="118"/>
                  </a:lnTo>
                  <a:lnTo>
                    <a:pt x="116" y="89"/>
                  </a:lnTo>
                  <a:lnTo>
                    <a:pt x="116" y="89"/>
                  </a:lnTo>
                  <a:close/>
                </a:path>
              </a:pathLst>
            </a:custGeom>
            <a:solidFill>
              <a:srgbClr val="69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1474" y="2454"/>
              <a:ext cx="318" cy="44"/>
            </a:xfrm>
            <a:custGeom>
              <a:avLst/>
              <a:gdLst>
                <a:gd name="T0" fmla="*/ 2 w 637"/>
                <a:gd name="T1" fmla="*/ 90 h 90"/>
                <a:gd name="T2" fmla="*/ 15 w 637"/>
                <a:gd name="T3" fmla="*/ 90 h 90"/>
                <a:gd name="T4" fmla="*/ 32 w 637"/>
                <a:gd name="T5" fmla="*/ 90 h 90"/>
                <a:gd name="T6" fmla="*/ 50 w 637"/>
                <a:gd name="T7" fmla="*/ 90 h 90"/>
                <a:gd name="T8" fmla="*/ 65 w 637"/>
                <a:gd name="T9" fmla="*/ 90 h 90"/>
                <a:gd name="T10" fmla="*/ 86 w 637"/>
                <a:gd name="T11" fmla="*/ 90 h 90"/>
                <a:gd name="T12" fmla="*/ 105 w 637"/>
                <a:gd name="T13" fmla="*/ 90 h 90"/>
                <a:gd name="T14" fmla="*/ 126 w 637"/>
                <a:gd name="T15" fmla="*/ 90 h 90"/>
                <a:gd name="T16" fmla="*/ 146 w 637"/>
                <a:gd name="T17" fmla="*/ 90 h 90"/>
                <a:gd name="T18" fmla="*/ 167 w 637"/>
                <a:gd name="T19" fmla="*/ 90 h 90"/>
                <a:gd name="T20" fmla="*/ 188 w 637"/>
                <a:gd name="T21" fmla="*/ 90 h 90"/>
                <a:gd name="T22" fmla="*/ 207 w 637"/>
                <a:gd name="T23" fmla="*/ 90 h 90"/>
                <a:gd name="T24" fmla="*/ 224 w 637"/>
                <a:gd name="T25" fmla="*/ 90 h 90"/>
                <a:gd name="T26" fmla="*/ 241 w 637"/>
                <a:gd name="T27" fmla="*/ 90 h 90"/>
                <a:gd name="T28" fmla="*/ 262 w 637"/>
                <a:gd name="T29" fmla="*/ 88 h 90"/>
                <a:gd name="T30" fmla="*/ 281 w 637"/>
                <a:gd name="T31" fmla="*/ 88 h 90"/>
                <a:gd name="T32" fmla="*/ 302 w 637"/>
                <a:gd name="T33" fmla="*/ 84 h 90"/>
                <a:gd name="T34" fmla="*/ 314 w 637"/>
                <a:gd name="T35" fmla="*/ 82 h 90"/>
                <a:gd name="T36" fmla="*/ 323 w 637"/>
                <a:gd name="T37" fmla="*/ 80 h 90"/>
                <a:gd name="T38" fmla="*/ 336 w 637"/>
                <a:gd name="T39" fmla="*/ 78 h 90"/>
                <a:gd name="T40" fmla="*/ 350 w 637"/>
                <a:gd name="T41" fmla="*/ 78 h 90"/>
                <a:gd name="T42" fmla="*/ 369 w 637"/>
                <a:gd name="T43" fmla="*/ 78 h 90"/>
                <a:gd name="T44" fmla="*/ 388 w 637"/>
                <a:gd name="T45" fmla="*/ 78 h 90"/>
                <a:gd name="T46" fmla="*/ 411 w 637"/>
                <a:gd name="T47" fmla="*/ 76 h 90"/>
                <a:gd name="T48" fmla="*/ 435 w 637"/>
                <a:gd name="T49" fmla="*/ 76 h 90"/>
                <a:gd name="T50" fmla="*/ 462 w 637"/>
                <a:gd name="T51" fmla="*/ 76 h 90"/>
                <a:gd name="T52" fmla="*/ 488 w 637"/>
                <a:gd name="T53" fmla="*/ 76 h 90"/>
                <a:gd name="T54" fmla="*/ 515 w 637"/>
                <a:gd name="T55" fmla="*/ 73 h 90"/>
                <a:gd name="T56" fmla="*/ 542 w 637"/>
                <a:gd name="T57" fmla="*/ 71 h 90"/>
                <a:gd name="T58" fmla="*/ 566 w 637"/>
                <a:gd name="T59" fmla="*/ 67 h 90"/>
                <a:gd name="T60" fmla="*/ 587 w 637"/>
                <a:gd name="T61" fmla="*/ 63 h 90"/>
                <a:gd name="T62" fmla="*/ 606 w 637"/>
                <a:gd name="T63" fmla="*/ 59 h 90"/>
                <a:gd name="T64" fmla="*/ 620 w 637"/>
                <a:gd name="T65" fmla="*/ 56 h 90"/>
                <a:gd name="T66" fmla="*/ 633 w 637"/>
                <a:gd name="T67" fmla="*/ 50 h 90"/>
                <a:gd name="T68" fmla="*/ 631 w 637"/>
                <a:gd name="T69" fmla="*/ 42 h 90"/>
                <a:gd name="T70" fmla="*/ 612 w 637"/>
                <a:gd name="T71" fmla="*/ 35 h 90"/>
                <a:gd name="T72" fmla="*/ 597 w 637"/>
                <a:gd name="T73" fmla="*/ 31 h 90"/>
                <a:gd name="T74" fmla="*/ 578 w 637"/>
                <a:gd name="T75" fmla="*/ 27 h 90"/>
                <a:gd name="T76" fmla="*/ 557 w 637"/>
                <a:gd name="T77" fmla="*/ 25 h 90"/>
                <a:gd name="T78" fmla="*/ 538 w 637"/>
                <a:gd name="T79" fmla="*/ 23 h 90"/>
                <a:gd name="T80" fmla="*/ 515 w 637"/>
                <a:gd name="T81" fmla="*/ 21 h 90"/>
                <a:gd name="T82" fmla="*/ 496 w 637"/>
                <a:gd name="T83" fmla="*/ 19 h 90"/>
                <a:gd name="T84" fmla="*/ 481 w 637"/>
                <a:gd name="T85" fmla="*/ 19 h 90"/>
                <a:gd name="T86" fmla="*/ 466 w 637"/>
                <a:gd name="T87" fmla="*/ 19 h 90"/>
                <a:gd name="T88" fmla="*/ 452 w 637"/>
                <a:gd name="T89" fmla="*/ 21 h 90"/>
                <a:gd name="T90" fmla="*/ 437 w 637"/>
                <a:gd name="T91" fmla="*/ 23 h 90"/>
                <a:gd name="T92" fmla="*/ 424 w 637"/>
                <a:gd name="T93" fmla="*/ 21 h 90"/>
                <a:gd name="T94" fmla="*/ 416 w 637"/>
                <a:gd name="T95" fmla="*/ 18 h 90"/>
                <a:gd name="T96" fmla="*/ 411 w 637"/>
                <a:gd name="T97" fmla="*/ 10 h 90"/>
                <a:gd name="T98" fmla="*/ 397 w 637"/>
                <a:gd name="T99" fmla="*/ 6 h 90"/>
                <a:gd name="T100" fmla="*/ 386 w 637"/>
                <a:gd name="T101" fmla="*/ 4 h 90"/>
                <a:gd name="T102" fmla="*/ 369 w 637"/>
                <a:gd name="T103" fmla="*/ 2 h 90"/>
                <a:gd name="T104" fmla="*/ 346 w 637"/>
                <a:gd name="T105" fmla="*/ 0 h 90"/>
                <a:gd name="T106" fmla="*/ 321 w 637"/>
                <a:gd name="T107" fmla="*/ 0 h 90"/>
                <a:gd name="T108" fmla="*/ 297 w 637"/>
                <a:gd name="T109" fmla="*/ 0 h 90"/>
                <a:gd name="T110" fmla="*/ 272 w 637"/>
                <a:gd name="T111" fmla="*/ 0 h 90"/>
                <a:gd name="T112" fmla="*/ 249 w 637"/>
                <a:gd name="T113" fmla="*/ 0 h 90"/>
                <a:gd name="T114" fmla="*/ 234 w 637"/>
                <a:gd name="T115" fmla="*/ 2 h 90"/>
                <a:gd name="T116" fmla="*/ 226 w 637"/>
                <a:gd name="T117" fmla="*/ 2 h 90"/>
                <a:gd name="T118" fmla="*/ 226 w 637"/>
                <a:gd name="T119" fmla="*/ 31 h 90"/>
                <a:gd name="T120" fmla="*/ 0 w 637"/>
                <a:gd name="T12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7" h="90">
                  <a:moveTo>
                    <a:pt x="0" y="90"/>
                  </a:moveTo>
                  <a:lnTo>
                    <a:pt x="2" y="90"/>
                  </a:lnTo>
                  <a:lnTo>
                    <a:pt x="8" y="90"/>
                  </a:lnTo>
                  <a:lnTo>
                    <a:pt x="15" y="90"/>
                  </a:lnTo>
                  <a:lnTo>
                    <a:pt x="27" y="90"/>
                  </a:lnTo>
                  <a:lnTo>
                    <a:pt x="32" y="90"/>
                  </a:lnTo>
                  <a:lnTo>
                    <a:pt x="42" y="90"/>
                  </a:lnTo>
                  <a:lnTo>
                    <a:pt x="50" y="90"/>
                  </a:lnTo>
                  <a:lnTo>
                    <a:pt x="57" y="90"/>
                  </a:lnTo>
                  <a:lnTo>
                    <a:pt x="65" y="90"/>
                  </a:lnTo>
                  <a:lnTo>
                    <a:pt x="76" y="90"/>
                  </a:lnTo>
                  <a:lnTo>
                    <a:pt x="86" y="90"/>
                  </a:lnTo>
                  <a:lnTo>
                    <a:pt x="97" y="90"/>
                  </a:lnTo>
                  <a:lnTo>
                    <a:pt x="105" y="90"/>
                  </a:lnTo>
                  <a:lnTo>
                    <a:pt x="116" y="90"/>
                  </a:lnTo>
                  <a:lnTo>
                    <a:pt x="126" y="90"/>
                  </a:lnTo>
                  <a:lnTo>
                    <a:pt x="137" y="90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67" y="90"/>
                  </a:lnTo>
                  <a:lnTo>
                    <a:pt x="179" y="90"/>
                  </a:lnTo>
                  <a:lnTo>
                    <a:pt x="188" y="90"/>
                  </a:lnTo>
                  <a:lnTo>
                    <a:pt x="198" y="90"/>
                  </a:lnTo>
                  <a:lnTo>
                    <a:pt x="207" y="90"/>
                  </a:lnTo>
                  <a:lnTo>
                    <a:pt x="217" y="90"/>
                  </a:lnTo>
                  <a:lnTo>
                    <a:pt x="224" y="90"/>
                  </a:lnTo>
                  <a:lnTo>
                    <a:pt x="234" y="90"/>
                  </a:lnTo>
                  <a:lnTo>
                    <a:pt x="241" y="90"/>
                  </a:lnTo>
                  <a:lnTo>
                    <a:pt x="249" y="90"/>
                  </a:lnTo>
                  <a:lnTo>
                    <a:pt x="262" y="88"/>
                  </a:lnTo>
                  <a:lnTo>
                    <a:pt x="274" y="88"/>
                  </a:lnTo>
                  <a:lnTo>
                    <a:pt x="281" y="88"/>
                  </a:lnTo>
                  <a:lnTo>
                    <a:pt x="291" y="88"/>
                  </a:lnTo>
                  <a:lnTo>
                    <a:pt x="302" y="84"/>
                  </a:lnTo>
                  <a:lnTo>
                    <a:pt x="310" y="84"/>
                  </a:lnTo>
                  <a:lnTo>
                    <a:pt x="314" y="82"/>
                  </a:lnTo>
                  <a:lnTo>
                    <a:pt x="317" y="82"/>
                  </a:lnTo>
                  <a:lnTo>
                    <a:pt x="323" y="80"/>
                  </a:lnTo>
                  <a:lnTo>
                    <a:pt x="333" y="80"/>
                  </a:lnTo>
                  <a:lnTo>
                    <a:pt x="336" y="78"/>
                  </a:lnTo>
                  <a:lnTo>
                    <a:pt x="344" y="78"/>
                  </a:lnTo>
                  <a:lnTo>
                    <a:pt x="350" y="78"/>
                  </a:lnTo>
                  <a:lnTo>
                    <a:pt x="359" y="78"/>
                  </a:lnTo>
                  <a:lnTo>
                    <a:pt x="369" y="78"/>
                  </a:lnTo>
                  <a:lnTo>
                    <a:pt x="378" y="78"/>
                  </a:lnTo>
                  <a:lnTo>
                    <a:pt x="388" y="78"/>
                  </a:lnTo>
                  <a:lnTo>
                    <a:pt x="401" y="78"/>
                  </a:lnTo>
                  <a:lnTo>
                    <a:pt x="411" y="76"/>
                  </a:lnTo>
                  <a:lnTo>
                    <a:pt x="424" y="76"/>
                  </a:lnTo>
                  <a:lnTo>
                    <a:pt x="435" y="76"/>
                  </a:lnTo>
                  <a:lnTo>
                    <a:pt x="449" y="76"/>
                  </a:lnTo>
                  <a:lnTo>
                    <a:pt x="462" y="76"/>
                  </a:lnTo>
                  <a:lnTo>
                    <a:pt x="477" y="76"/>
                  </a:lnTo>
                  <a:lnTo>
                    <a:pt x="488" y="76"/>
                  </a:lnTo>
                  <a:lnTo>
                    <a:pt x="504" y="76"/>
                  </a:lnTo>
                  <a:lnTo>
                    <a:pt x="515" y="73"/>
                  </a:lnTo>
                  <a:lnTo>
                    <a:pt x="528" y="73"/>
                  </a:lnTo>
                  <a:lnTo>
                    <a:pt x="542" y="71"/>
                  </a:lnTo>
                  <a:lnTo>
                    <a:pt x="555" y="69"/>
                  </a:lnTo>
                  <a:lnTo>
                    <a:pt x="566" y="67"/>
                  </a:lnTo>
                  <a:lnTo>
                    <a:pt x="578" y="65"/>
                  </a:lnTo>
                  <a:lnTo>
                    <a:pt x="587" y="63"/>
                  </a:lnTo>
                  <a:lnTo>
                    <a:pt x="599" y="63"/>
                  </a:lnTo>
                  <a:lnTo>
                    <a:pt x="606" y="59"/>
                  </a:lnTo>
                  <a:lnTo>
                    <a:pt x="614" y="57"/>
                  </a:lnTo>
                  <a:lnTo>
                    <a:pt x="620" y="56"/>
                  </a:lnTo>
                  <a:lnTo>
                    <a:pt x="627" y="54"/>
                  </a:lnTo>
                  <a:lnTo>
                    <a:pt x="633" y="50"/>
                  </a:lnTo>
                  <a:lnTo>
                    <a:pt x="637" y="46"/>
                  </a:lnTo>
                  <a:lnTo>
                    <a:pt x="631" y="42"/>
                  </a:lnTo>
                  <a:lnTo>
                    <a:pt x="620" y="38"/>
                  </a:lnTo>
                  <a:lnTo>
                    <a:pt x="612" y="35"/>
                  </a:lnTo>
                  <a:lnTo>
                    <a:pt x="604" y="35"/>
                  </a:lnTo>
                  <a:lnTo>
                    <a:pt x="597" y="31"/>
                  </a:lnTo>
                  <a:lnTo>
                    <a:pt x="589" y="29"/>
                  </a:lnTo>
                  <a:lnTo>
                    <a:pt x="578" y="27"/>
                  </a:lnTo>
                  <a:lnTo>
                    <a:pt x="568" y="25"/>
                  </a:lnTo>
                  <a:lnTo>
                    <a:pt x="557" y="25"/>
                  </a:lnTo>
                  <a:lnTo>
                    <a:pt x="547" y="25"/>
                  </a:lnTo>
                  <a:lnTo>
                    <a:pt x="538" y="23"/>
                  </a:lnTo>
                  <a:lnTo>
                    <a:pt x="527" y="21"/>
                  </a:lnTo>
                  <a:lnTo>
                    <a:pt x="515" y="21"/>
                  </a:lnTo>
                  <a:lnTo>
                    <a:pt x="508" y="21"/>
                  </a:lnTo>
                  <a:lnTo>
                    <a:pt x="496" y="19"/>
                  </a:lnTo>
                  <a:lnTo>
                    <a:pt x="488" y="19"/>
                  </a:lnTo>
                  <a:lnTo>
                    <a:pt x="481" y="19"/>
                  </a:lnTo>
                  <a:lnTo>
                    <a:pt x="473" y="19"/>
                  </a:lnTo>
                  <a:lnTo>
                    <a:pt x="466" y="19"/>
                  </a:lnTo>
                  <a:lnTo>
                    <a:pt x="458" y="21"/>
                  </a:lnTo>
                  <a:lnTo>
                    <a:pt x="452" y="21"/>
                  </a:lnTo>
                  <a:lnTo>
                    <a:pt x="449" y="23"/>
                  </a:lnTo>
                  <a:lnTo>
                    <a:pt x="437" y="23"/>
                  </a:lnTo>
                  <a:lnTo>
                    <a:pt x="430" y="23"/>
                  </a:lnTo>
                  <a:lnTo>
                    <a:pt x="424" y="21"/>
                  </a:lnTo>
                  <a:lnTo>
                    <a:pt x="420" y="21"/>
                  </a:lnTo>
                  <a:lnTo>
                    <a:pt x="416" y="18"/>
                  </a:lnTo>
                  <a:lnTo>
                    <a:pt x="414" y="12"/>
                  </a:lnTo>
                  <a:lnTo>
                    <a:pt x="411" y="10"/>
                  </a:lnTo>
                  <a:lnTo>
                    <a:pt x="403" y="6"/>
                  </a:lnTo>
                  <a:lnTo>
                    <a:pt x="397" y="6"/>
                  </a:lnTo>
                  <a:lnTo>
                    <a:pt x="392" y="4"/>
                  </a:lnTo>
                  <a:lnTo>
                    <a:pt x="386" y="4"/>
                  </a:lnTo>
                  <a:lnTo>
                    <a:pt x="378" y="4"/>
                  </a:lnTo>
                  <a:lnTo>
                    <a:pt x="369" y="2"/>
                  </a:lnTo>
                  <a:lnTo>
                    <a:pt x="359" y="0"/>
                  </a:lnTo>
                  <a:lnTo>
                    <a:pt x="346" y="0"/>
                  </a:lnTo>
                  <a:lnTo>
                    <a:pt x="335" y="0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72" y="0"/>
                  </a:lnTo>
                  <a:lnTo>
                    <a:pt x="260" y="0"/>
                  </a:lnTo>
                  <a:lnTo>
                    <a:pt x="249" y="0"/>
                  </a:lnTo>
                  <a:lnTo>
                    <a:pt x="241" y="2"/>
                  </a:lnTo>
                  <a:lnTo>
                    <a:pt x="234" y="2"/>
                  </a:lnTo>
                  <a:lnTo>
                    <a:pt x="230" y="2"/>
                  </a:lnTo>
                  <a:lnTo>
                    <a:pt x="226" y="2"/>
                  </a:lnTo>
                  <a:lnTo>
                    <a:pt x="226" y="4"/>
                  </a:lnTo>
                  <a:lnTo>
                    <a:pt x="226" y="31"/>
                  </a:lnTo>
                  <a:lnTo>
                    <a:pt x="112" y="65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1361" y="2469"/>
              <a:ext cx="111" cy="12"/>
            </a:xfrm>
            <a:custGeom>
              <a:avLst/>
              <a:gdLst>
                <a:gd name="T0" fmla="*/ 0 w 222"/>
                <a:gd name="T1" fmla="*/ 0 h 25"/>
                <a:gd name="T2" fmla="*/ 222 w 222"/>
                <a:gd name="T3" fmla="*/ 0 h 25"/>
                <a:gd name="T4" fmla="*/ 101 w 222"/>
                <a:gd name="T5" fmla="*/ 25 h 25"/>
                <a:gd name="T6" fmla="*/ 0 w 222"/>
                <a:gd name="T7" fmla="*/ 0 h 25"/>
                <a:gd name="T8" fmla="*/ 0 w 2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">
                  <a:moveTo>
                    <a:pt x="0" y="0"/>
                  </a:moveTo>
                  <a:lnTo>
                    <a:pt x="222" y="0"/>
                  </a:lnTo>
                  <a:lnTo>
                    <a:pt x="101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1336" y="2380"/>
              <a:ext cx="71" cy="88"/>
            </a:xfrm>
            <a:custGeom>
              <a:avLst/>
              <a:gdLst>
                <a:gd name="T0" fmla="*/ 0 w 140"/>
                <a:gd name="T1" fmla="*/ 86 h 175"/>
                <a:gd name="T2" fmla="*/ 28 w 140"/>
                <a:gd name="T3" fmla="*/ 129 h 175"/>
                <a:gd name="T4" fmla="*/ 34 w 140"/>
                <a:gd name="T5" fmla="*/ 175 h 175"/>
                <a:gd name="T6" fmla="*/ 49 w 140"/>
                <a:gd name="T7" fmla="*/ 175 h 175"/>
                <a:gd name="T8" fmla="*/ 49 w 140"/>
                <a:gd name="T9" fmla="*/ 135 h 175"/>
                <a:gd name="T10" fmla="*/ 100 w 140"/>
                <a:gd name="T11" fmla="*/ 42 h 175"/>
                <a:gd name="T12" fmla="*/ 140 w 140"/>
                <a:gd name="T13" fmla="*/ 0 h 175"/>
                <a:gd name="T14" fmla="*/ 104 w 140"/>
                <a:gd name="T15" fmla="*/ 21 h 175"/>
                <a:gd name="T16" fmla="*/ 95 w 140"/>
                <a:gd name="T17" fmla="*/ 0 h 175"/>
                <a:gd name="T18" fmla="*/ 95 w 140"/>
                <a:gd name="T19" fmla="*/ 32 h 175"/>
                <a:gd name="T20" fmla="*/ 60 w 140"/>
                <a:gd name="T21" fmla="*/ 97 h 175"/>
                <a:gd name="T22" fmla="*/ 45 w 140"/>
                <a:gd name="T23" fmla="*/ 122 h 175"/>
                <a:gd name="T24" fmla="*/ 32 w 140"/>
                <a:gd name="T25" fmla="*/ 105 h 175"/>
                <a:gd name="T26" fmla="*/ 28 w 140"/>
                <a:gd name="T27" fmla="*/ 70 h 175"/>
                <a:gd name="T28" fmla="*/ 21 w 140"/>
                <a:gd name="T29" fmla="*/ 97 h 175"/>
                <a:gd name="T30" fmla="*/ 0 w 140"/>
                <a:gd name="T31" fmla="*/ 86 h 175"/>
                <a:gd name="T32" fmla="*/ 0 w 140"/>
                <a:gd name="T33" fmla="*/ 8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75">
                  <a:moveTo>
                    <a:pt x="0" y="86"/>
                  </a:moveTo>
                  <a:lnTo>
                    <a:pt x="28" y="129"/>
                  </a:lnTo>
                  <a:lnTo>
                    <a:pt x="34" y="175"/>
                  </a:lnTo>
                  <a:lnTo>
                    <a:pt x="49" y="175"/>
                  </a:lnTo>
                  <a:lnTo>
                    <a:pt x="49" y="135"/>
                  </a:lnTo>
                  <a:lnTo>
                    <a:pt x="100" y="42"/>
                  </a:lnTo>
                  <a:lnTo>
                    <a:pt x="140" y="0"/>
                  </a:lnTo>
                  <a:lnTo>
                    <a:pt x="104" y="21"/>
                  </a:lnTo>
                  <a:lnTo>
                    <a:pt x="95" y="0"/>
                  </a:lnTo>
                  <a:lnTo>
                    <a:pt x="95" y="32"/>
                  </a:lnTo>
                  <a:lnTo>
                    <a:pt x="60" y="97"/>
                  </a:lnTo>
                  <a:lnTo>
                    <a:pt x="45" y="122"/>
                  </a:lnTo>
                  <a:lnTo>
                    <a:pt x="32" y="105"/>
                  </a:lnTo>
                  <a:lnTo>
                    <a:pt x="28" y="70"/>
                  </a:lnTo>
                  <a:lnTo>
                    <a:pt x="21" y="97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1"/>
            <p:cNvSpPr>
              <a:spLocks/>
            </p:cNvSpPr>
            <p:nvPr/>
          </p:nvSpPr>
          <p:spPr bwMode="auto">
            <a:xfrm>
              <a:off x="1094" y="2643"/>
              <a:ext cx="451" cy="161"/>
            </a:xfrm>
            <a:custGeom>
              <a:avLst/>
              <a:gdLst>
                <a:gd name="T0" fmla="*/ 101 w 903"/>
                <a:gd name="T1" fmla="*/ 236 h 321"/>
                <a:gd name="T2" fmla="*/ 143 w 903"/>
                <a:gd name="T3" fmla="*/ 247 h 321"/>
                <a:gd name="T4" fmla="*/ 167 w 903"/>
                <a:gd name="T5" fmla="*/ 251 h 321"/>
                <a:gd name="T6" fmla="*/ 158 w 903"/>
                <a:gd name="T7" fmla="*/ 260 h 321"/>
                <a:gd name="T8" fmla="*/ 188 w 903"/>
                <a:gd name="T9" fmla="*/ 272 h 321"/>
                <a:gd name="T10" fmla="*/ 224 w 903"/>
                <a:gd name="T11" fmla="*/ 279 h 321"/>
                <a:gd name="T12" fmla="*/ 260 w 903"/>
                <a:gd name="T13" fmla="*/ 283 h 321"/>
                <a:gd name="T14" fmla="*/ 306 w 903"/>
                <a:gd name="T15" fmla="*/ 289 h 321"/>
                <a:gd name="T16" fmla="*/ 357 w 903"/>
                <a:gd name="T17" fmla="*/ 293 h 321"/>
                <a:gd name="T18" fmla="*/ 410 w 903"/>
                <a:gd name="T19" fmla="*/ 298 h 321"/>
                <a:gd name="T20" fmla="*/ 464 w 903"/>
                <a:gd name="T21" fmla="*/ 302 h 321"/>
                <a:gd name="T22" fmla="*/ 517 w 903"/>
                <a:gd name="T23" fmla="*/ 308 h 321"/>
                <a:gd name="T24" fmla="*/ 566 w 903"/>
                <a:gd name="T25" fmla="*/ 312 h 321"/>
                <a:gd name="T26" fmla="*/ 612 w 903"/>
                <a:gd name="T27" fmla="*/ 313 h 321"/>
                <a:gd name="T28" fmla="*/ 652 w 903"/>
                <a:gd name="T29" fmla="*/ 317 h 321"/>
                <a:gd name="T30" fmla="*/ 686 w 903"/>
                <a:gd name="T31" fmla="*/ 317 h 321"/>
                <a:gd name="T32" fmla="*/ 716 w 903"/>
                <a:gd name="T33" fmla="*/ 319 h 321"/>
                <a:gd name="T34" fmla="*/ 754 w 903"/>
                <a:gd name="T35" fmla="*/ 319 h 321"/>
                <a:gd name="T36" fmla="*/ 787 w 903"/>
                <a:gd name="T37" fmla="*/ 308 h 321"/>
                <a:gd name="T38" fmla="*/ 791 w 903"/>
                <a:gd name="T39" fmla="*/ 262 h 321"/>
                <a:gd name="T40" fmla="*/ 821 w 903"/>
                <a:gd name="T41" fmla="*/ 239 h 321"/>
                <a:gd name="T42" fmla="*/ 853 w 903"/>
                <a:gd name="T43" fmla="*/ 220 h 321"/>
                <a:gd name="T44" fmla="*/ 882 w 903"/>
                <a:gd name="T45" fmla="*/ 205 h 321"/>
                <a:gd name="T46" fmla="*/ 903 w 903"/>
                <a:gd name="T47" fmla="*/ 188 h 321"/>
                <a:gd name="T48" fmla="*/ 878 w 903"/>
                <a:gd name="T49" fmla="*/ 177 h 321"/>
                <a:gd name="T50" fmla="*/ 844 w 903"/>
                <a:gd name="T51" fmla="*/ 169 h 321"/>
                <a:gd name="T52" fmla="*/ 798 w 903"/>
                <a:gd name="T53" fmla="*/ 158 h 321"/>
                <a:gd name="T54" fmla="*/ 768 w 903"/>
                <a:gd name="T55" fmla="*/ 152 h 321"/>
                <a:gd name="T56" fmla="*/ 734 w 903"/>
                <a:gd name="T57" fmla="*/ 146 h 321"/>
                <a:gd name="T58" fmla="*/ 696 w 903"/>
                <a:gd name="T59" fmla="*/ 140 h 321"/>
                <a:gd name="T60" fmla="*/ 654 w 903"/>
                <a:gd name="T61" fmla="*/ 135 h 321"/>
                <a:gd name="T62" fmla="*/ 608 w 903"/>
                <a:gd name="T63" fmla="*/ 129 h 321"/>
                <a:gd name="T64" fmla="*/ 561 w 903"/>
                <a:gd name="T65" fmla="*/ 123 h 321"/>
                <a:gd name="T66" fmla="*/ 507 w 903"/>
                <a:gd name="T67" fmla="*/ 120 h 321"/>
                <a:gd name="T68" fmla="*/ 456 w 903"/>
                <a:gd name="T69" fmla="*/ 116 h 321"/>
                <a:gd name="T70" fmla="*/ 405 w 903"/>
                <a:gd name="T71" fmla="*/ 112 h 321"/>
                <a:gd name="T72" fmla="*/ 359 w 903"/>
                <a:gd name="T73" fmla="*/ 110 h 321"/>
                <a:gd name="T74" fmla="*/ 321 w 903"/>
                <a:gd name="T75" fmla="*/ 106 h 321"/>
                <a:gd name="T76" fmla="*/ 285 w 903"/>
                <a:gd name="T77" fmla="*/ 106 h 321"/>
                <a:gd name="T78" fmla="*/ 272 w 903"/>
                <a:gd name="T79" fmla="*/ 106 h 321"/>
                <a:gd name="T80" fmla="*/ 296 w 903"/>
                <a:gd name="T81" fmla="*/ 102 h 321"/>
                <a:gd name="T82" fmla="*/ 346 w 903"/>
                <a:gd name="T83" fmla="*/ 97 h 321"/>
                <a:gd name="T84" fmla="*/ 397 w 903"/>
                <a:gd name="T85" fmla="*/ 89 h 321"/>
                <a:gd name="T86" fmla="*/ 437 w 903"/>
                <a:gd name="T87" fmla="*/ 80 h 321"/>
                <a:gd name="T88" fmla="*/ 454 w 903"/>
                <a:gd name="T89" fmla="*/ 68 h 321"/>
                <a:gd name="T90" fmla="*/ 441 w 903"/>
                <a:gd name="T91" fmla="*/ 42 h 321"/>
                <a:gd name="T92" fmla="*/ 464 w 903"/>
                <a:gd name="T93" fmla="*/ 38 h 321"/>
                <a:gd name="T94" fmla="*/ 485 w 903"/>
                <a:gd name="T95" fmla="*/ 32 h 321"/>
                <a:gd name="T96" fmla="*/ 466 w 903"/>
                <a:gd name="T97" fmla="*/ 26 h 321"/>
                <a:gd name="T98" fmla="*/ 428 w 903"/>
                <a:gd name="T99" fmla="*/ 24 h 321"/>
                <a:gd name="T100" fmla="*/ 169 w 903"/>
                <a:gd name="T101" fmla="*/ 38 h 321"/>
                <a:gd name="T102" fmla="*/ 224 w 903"/>
                <a:gd name="T103" fmla="*/ 55 h 321"/>
                <a:gd name="T104" fmla="*/ 243 w 903"/>
                <a:gd name="T105" fmla="*/ 64 h 321"/>
                <a:gd name="T106" fmla="*/ 211 w 903"/>
                <a:gd name="T107" fmla="*/ 70 h 321"/>
                <a:gd name="T108" fmla="*/ 158 w 903"/>
                <a:gd name="T109" fmla="*/ 70 h 321"/>
                <a:gd name="T110" fmla="*/ 110 w 903"/>
                <a:gd name="T111" fmla="*/ 72 h 321"/>
                <a:gd name="T112" fmla="*/ 68 w 903"/>
                <a:gd name="T113" fmla="*/ 72 h 321"/>
                <a:gd name="T114" fmla="*/ 59 w 903"/>
                <a:gd name="T115" fmla="*/ 20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3" h="321">
                  <a:moveTo>
                    <a:pt x="2" y="209"/>
                  </a:moveTo>
                  <a:lnTo>
                    <a:pt x="0" y="220"/>
                  </a:lnTo>
                  <a:lnTo>
                    <a:pt x="97" y="234"/>
                  </a:lnTo>
                  <a:lnTo>
                    <a:pt x="101" y="236"/>
                  </a:lnTo>
                  <a:lnTo>
                    <a:pt x="108" y="239"/>
                  </a:lnTo>
                  <a:lnTo>
                    <a:pt x="120" y="243"/>
                  </a:lnTo>
                  <a:lnTo>
                    <a:pt x="131" y="247"/>
                  </a:lnTo>
                  <a:lnTo>
                    <a:pt x="143" y="247"/>
                  </a:lnTo>
                  <a:lnTo>
                    <a:pt x="156" y="249"/>
                  </a:lnTo>
                  <a:lnTo>
                    <a:pt x="163" y="249"/>
                  </a:lnTo>
                  <a:lnTo>
                    <a:pt x="169" y="251"/>
                  </a:lnTo>
                  <a:lnTo>
                    <a:pt x="167" y="251"/>
                  </a:lnTo>
                  <a:lnTo>
                    <a:pt x="162" y="251"/>
                  </a:lnTo>
                  <a:lnTo>
                    <a:pt x="158" y="255"/>
                  </a:lnTo>
                  <a:lnTo>
                    <a:pt x="158" y="258"/>
                  </a:lnTo>
                  <a:lnTo>
                    <a:pt x="158" y="260"/>
                  </a:lnTo>
                  <a:lnTo>
                    <a:pt x="165" y="264"/>
                  </a:lnTo>
                  <a:lnTo>
                    <a:pt x="169" y="266"/>
                  </a:lnTo>
                  <a:lnTo>
                    <a:pt x="179" y="270"/>
                  </a:lnTo>
                  <a:lnTo>
                    <a:pt x="188" y="272"/>
                  </a:lnTo>
                  <a:lnTo>
                    <a:pt x="201" y="275"/>
                  </a:lnTo>
                  <a:lnTo>
                    <a:pt x="207" y="275"/>
                  </a:lnTo>
                  <a:lnTo>
                    <a:pt x="215" y="277"/>
                  </a:lnTo>
                  <a:lnTo>
                    <a:pt x="224" y="279"/>
                  </a:lnTo>
                  <a:lnTo>
                    <a:pt x="234" y="279"/>
                  </a:lnTo>
                  <a:lnTo>
                    <a:pt x="241" y="279"/>
                  </a:lnTo>
                  <a:lnTo>
                    <a:pt x="251" y="283"/>
                  </a:lnTo>
                  <a:lnTo>
                    <a:pt x="260" y="283"/>
                  </a:lnTo>
                  <a:lnTo>
                    <a:pt x="272" y="285"/>
                  </a:lnTo>
                  <a:lnTo>
                    <a:pt x="283" y="285"/>
                  </a:lnTo>
                  <a:lnTo>
                    <a:pt x="295" y="287"/>
                  </a:lnTo>
                  <a:lnTo>
                    <a:pt x="306" y="289"/>
                  </a:lnTo>
                  <a:lnTo>
                    <a:pt x="319" y="291"/>
                  </a:lnTo>
                  <a:lnTo>
                    <a:pt x="333" y="291"/>
                  </a:lnTo>
                  <a:lnTo>
                    <a:pt x="344" y="293"/>
                  </a:lnTo>
                  <a:lnTo>
                    <a:pt x="357" y="293"/>
                  </a:lnTo>
                  <a:lnTo>
                    <a:pt x="371" y="296"/>
                  </a:lnTo>
                  <a:lnTo>
                    <a:pt x="384" y="296"/>
                  </a:lnTo>
                  <a:lnTo>
                    <a:pt x="397" y="298"/>
                  </a:lnTo>
                  <a:lnTo>
                    <a:pt x="410" y="298"/>
                  </a:lnTo>
                  <a:lnTo>
                    <a:pt x="424" y="300"/>
                  </a:lnTo>
                  <a:lnTo>
                    <a:pt x="437" y="300"/>
                  </a:lnTo>
                  <a:lnTo>
                    <a:pt x="450" y="302"/>
                  </a:lnTo>
                  <a:lnTo>
                    <a:pt x="464" y="302"/>
                  </a:lnTo>
                  <a:lnTo>
                    <a:pt x="479" y="306"/>
                  </a:lnTo>
                  <a:lnTo>
                    <a:pt x="490" y="306"/>
                  </a:lnTo>
                  <a:lnTo>
                    <a:pt x="504" y="308"/>
                  </a:lnTo>
                  <a:lnTo>
                    <a:pt x="517" y="308"/>
                  </a:lnTo>
                  <a:lnTo>
                    <a:pt x="530" y="310"/>
                  </a:lnTo>
                  <a:lnTo>
                    <a:pt x="542" y="310"/>
                  </a:lnTo>
                  <a:lnTo>
                    <a:pt x="555" y="312"/>
                  </a:lnTo>
                  <a:lnTo>
                    <a:pt x="566" y="312"/>
                  </a:lnTo>
                  <a:lnTo>
                    <a:pt x="580" y="313"/>
                  </a:lnTo>
                  <a:lnTo>
                    <a:pt x="591" y="313"/>
                  </a:lnTo>
                  <a:lnTo>
                    <a:pt x="602" y="313"/>
                  </a:lnTo>
                  <a:lnTo>
                    <a:pt x="612" y="313"/>
                  </a:lnTo>
                  <a:lnTo>
                    <a:pt x="623" y="315"/>
                  </a:lnTo>
                  <a:lnTo>
                    <a:pt x="633" y="315"/>
                  </a:lnTo>
                  <a:lnTo>
                    <a:pt x="642" y="317"/>
                  </a:lnTo>
                  <a:lnTo>
                    <a:pt x="652" y="317"/>
                  </a:lnTo>
                  <a:lnTo>
                    <a:pt x="661" y="317"/>
                  </a:lnTo>
                  <a:lnTo>
                    <a:pt x="669" y="317"/>
                  </a:lnTo>
                  <a:lnTo>
                    <a:pt x="678" y="317"/>
                  </a:lnTo>
                  <a:lnTo>
                    <a:pt x="686" y="317"/>
                  </a:lnTo>
                  <a:lnTo>
                    <a:pt x="694" y="319"/>
                  </a:lnTo>
                  <a:lnTo>
                    <a:pt x="701" y="319"/>
                  </a:lnTo>
                  <a:lnTo>
                    <a:pt x="709" y="319"/>
                  </a:lnTo>
                  <a:lnTo>
                    <a:pt x="716" y="319"/>
                  </a:lnTo>
                  <a:lnTo>
                    <a:pt x="722" y="321"/>
                  </a:lnTo>
                  <a:lnTo>
                    <a:pt x="734" y="319"/>
                  </a:lnTo>
                  <a:lnTo>
                    <a:pt x="745" y="319"/>
                  </a:lnTo>
                  <a:lnTo>
                    <a:pt x="754" y="319"/>
                  </a:lnTo>
                  <a:lnTo>
                    <a:pt x="764" y="319"/>
                  </a:lnTo>
                  <a:lnTo>
                    <a:pt x="775" y="317"/>
                  </a:lnTo>
                  <a:lnTo>
                    <a:pt x="785" y="317"/>
                  </a:lnTo>
                  <a:lnTo>
                    <a:pt x="787" y="308"/>
                  </a:lnTo>
                  <a:lnTo>
                    <a:pt x="783" y="298"/>
                  </a:lnTo>
                  <a:lnTo>
                    <a:pt x="777" y="285"/>
                  </a:lnTo>
                  <a:lnTo>
                    <a:pt x="783" y="272"/>
                  </a:lnTo>
                  <a:lnTo>
                    <a:pt x="791" y="262"/>
                  </a:lnTo>
                  <a:lnTo>
                    <a:pt x="802" y="253"/>
                  </a:lnTo>
                  <a:lnTo>
                    <a:pt x="806" y="247"/>
                  </a:lnTo>
                  <a:lnTo>
                    <a:pt x="813" y="243"/>
                  </a:lnTo>
                  <a:lnTo>
                    <a:pt x="821" y="239"/>
                  </a:lnTo>
                  <a:lnTo>
                    <a:pt x="830" y="236"/>
                  </a:lnTo>
                  <a:lnTo>
                    <a:pt x="836" y="230"/>
                  </a:lnTo>
                  <a:lnTo>
                    <a:pt x="844" y="226"/>
                  </a:lnTo>
                  <a:lnTo>
                    <a:pt x="853" y="220"/>
                  </a:lnTo>
                  <a:lnTo>
                    <a:pt x="861" y="217"/>
                  </a:lnTo>
                  <a:lnTo>
                    <a:pt x="868" y="213"/>
                  </a:lnTo>
                  <a:lnTo>
                    <a:pt x="876" y="207"/>
                  </a:lnTo>
                  <a:lnTo>
                    <a:pt x="882" y="205"/>
                  </a:lnTo>
                  <a:lnTo>
                    <a:pt x="889" y="203"/>
                  </a:lnTo>
                  <a:lnTo>
                    <a:pt x="897" y="196"/>
                  </a:lnTo>
                  <a:lnTo>
                    <a:pt x="901" y="192"/>
                  </a:lnTo>
                  <a:lnTo>
                    <a:pt x="903" y="188"/>
                  </a:lnTo>
                  <a:lnTo>
                    <a:pt x="901" y="186"/>
                  </a:lnTo>
                  <a:lnTo>
                    <a:pt x="895" y="182"/>
                  </a:lnTo>
                  <a:lnTo>
                    <a:pt x="886" y="178"/>
                  </a:lnTo>
                  <a:lnTo>
                    <a:pt x="878" y="177"/>
                  </a:lnTo>
                  <a:lnTo>
                    <a:pt x="872" y="175"/>
                  </a:lnTo>
                  <a:lnTo>
                    <a:pt x="863" y="173"/>
                  </a:lnTo>
                  <a:lnTo>
                    <a:pt x="853" y="171"/>
                  </a:lnTo>
                  <a:lnTo>
                    <a:pt x="844" y="169"/>
                  </a:lnTo>
                  <a:lnTo>
                    <a:pt x="832" y="165"/>
                  </a:lnTo>
                  <a:lnTo>
                    <a:pt x="819" y="163"/>
                  </a:lnTo>
                  <a:lnTo>
                    <a:pt x="806" y="159"/>
                  </a:lnTo>
                  <a:lnTo>
                    <a:pt x="798" y="158"/>
                  </a:lnTo>
                  <a:lnTo>
                    <a:pt x="792" y="158"/>
                  </a:lnTo>
                  <a:lnTo>
                    <a:pt x="783" y="156"/>
                  </a:lnTo>
                  <a:lnTo>
                    <a:pt x="777" y="156"/>
                  </a:lnTo>
                  <a:lnTo>
                    <a:pt x="768" y="152"/>
                  </a:lnTo>
                  <a:lnTo>
                    <a:pt x="760" y="152"/>
                  </a:lnTo>
                  <a:lnTo>
                    <a:pt x="753" y="150"/>
                  </a:lnTo>
                  <a:lnTo>
                    <a:pt x="745" y="150"/>
                  </a:lnTo>
                  <a:lnTo>
                    <a:pt x="734" y="146"/>
                  </a:lnTo>
                  <a:lnTo>
                    <a:pt x="726" y="146"/>
                  </a:lnTo>
                  <a:lnTo>
                    <a:pt x="715" y="144"/>
                  </a:lnTo>
                  <a:lnTo>
                    <a:pt x="707" y="142"/>
                  </a:lnTo>
                  <a:lnTo>
                    <a:pt x="696" y="140"/>
                  </a:lnTo>
                  <a:lnTo>
                    <a:pt x="686" y="140"/>
                  </a:lnTo>
                  <a:lnTo>
                    <a:pt x="675" y="137"/>
                  </a:lnTo>
                  <a:lnTo>
                    <a:pt x="665" y="137"/>
                  </a:lnTo>
                  <a:lnTo>
                    <a:pt x="654" y="135"/>
                  </a:lnTo>
                  <a:lnTo>
                    <a:pt x="642" y="133"/>
                  </a:lnTo>
                  <a:lnTo>
                    <a:pt x="631" y="131"/>
                  </a:lnTo>
                  <a:lnTo>
                    <a:pt x="621" y="131"/>
                  </a:lnTo>
                  <a:lnTo>
                    <a:pt x="608" y="129"/>
                  </a:lnTo>
                  <a:lnTo>
                    <a:pt x="597" y="127"/>
                  </a:lnTo>
                  <a:lnTo>
                    <a:pt x="583" y="125"/>
                  </a:lnTo>
                  <a:lnTo>
                    <a:pt x="574" y="125"/>
                  </a:lnTo>
                  <a:lnTo>
                    <a:pt x="561" y="123"/>
                  </a:lnTo>
                  <a:lnTo>
                    <a:pt x="545" y="121"/>
                  </a:lnTo>
                  <a:lnTo>
                    <a:pt x="532" y="121"/>
                  </a:lnTo>
                  <a:lnTo>
                    <a:pt x="521" y="121"/>
                  </a:lnTo>
                  <a:lnTo>
                    <a:pt x="507" y="120"/>
                  </a:lnTo>
                  <a:lnTo>
                    <a:pt x="494" y="118"/>
                  </a:lnTo>
                  <a:lnTo>
                    <a:pt x="481" y="116"/>
                  </a:lnTo>
                  <a:lnTo>
                    <a:pt x="469" y="116"/>
                  </a:lnTo>
                  <a:lnTo>
                    <a:pt x="456" y="116"/>
                  </a:lnTo>
                  <a:lnTo>
                    <a:pt x="443" y="114"/>
                  </a:lnTo>
                  <a:lnTo>
                    <a:pt x="429" y="114"/>
                  </a:lnTo>
                  <a:lnTo>
                    <a:pt x="418" y="114"/>
                  </a:lnTo>
                  <a:lnTo>
                    <a:pt x="405" y="112"/>
                  </a:lnTo>
                  <a:lnTo>
                    <a:pt x="393" y="112"/>
                  </a:lnTo>
                  <a:lnTo>
                    <a:pt x="382" y="112"/>
                  </a:lnTo>
                  <a:lnTo>
                    <a:pt x="371" y="112"/>
                  </a:lnTo>
                  <a:lnTo>
                    <a:pt x="359" y="110"/>
                  </a:lnTo>
                  <a:lnTo>
                    <a:pt x="350" y="110"/>
                  </a:lnTo>
                  <a:lnTo>
                    <a:pt x="338" y="108"/>
                  </a:lnTo>
                  <a:lnTo>
                    <a:pt x="331" y="108"/>
                  </a:lnTo>
                  <a:lnTo>
                    <a:pt x="321" y="106"/>
                  </a:lnTo>
                  <a:lnTo>
                    <a:pt x="314" y="106"/>
                  </a:lnTo>
                  <a:lnTo>
                    <a:pt x="304" y="106"/>
                  </a:lnTo>
                  <a:lnTo>
                    <a:pt x="298" y="106"/>
                  </a:lnTo>
                  <a:lnTo>
                    <a:pt x="285" y="106"/>
                  </a:lnTo>
                  <a:lnTo>
                    <a:pt x="277" y="106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76" y="106"/>
                  </a:lnTo>
                  <a:lnTo>
                    <a:pt x="281" y="104"/>
                  </a:lnTo>
                  <a:lnTo>
                    <a:pt x="289" y="104"/>
                  </a:lnTo>
                  <a:lnTo>
                    <a:pt x="296" y="102"/>
                  </a:lnTo>
                  <a:lnTo>
                    <a:pt x="310" y="102"/>
                  </a:lnTo>
                  <a:lnTo>
                    <a:pt x="319" y="99"/>
                  </a:lnTo>
                  <a:lnTo>
                    <a:pt x="333" y="99"/>
                  </a:lnTo>
                  <a:lnTo>
                    <a:pt x="346" y="97"/>
                  </a:lnTo>
                  <a:lnTo>
                    <a:pt x="359" y="95"/>
                  </a:lnTo>
                  <a:lnTo>
                    <a:pt x="371" y="93"/>
                  </a:lnTo>
                  <a:lnTo>
                    <a:pt x="386" y="91"/>
                  </a:lnTo>
                  <a:lnTo>
                    <a:pt x="397" y="89"/>
                  </a:lnTo>
                  <a:lnTo>
                    <a:pt x="409" y="87"/>
                  </a:lnTo>
                  <a:lnTo>
                    <a:pt x="420" y="83"/>
                  </a:lnTo>
                  <a:lnTo>
                    <a:pt x="431" y="83"/>
                  </a:lnTo>
                  <a:lnTo>
                    <a:pt x="437" y="80"/>
                  </a:lnTo>
                  <a:lnTo>
                    <a:pt x="443" y="78"/>
                  </a:lnTo>
                  <a:lnTo>
                    <a:pt x="447" y="74"/>
                  </a:lnTo>
                  <a:lnTo>
                    <a:pt x="452" y="72"/>
                  </a:lnTo>
                  <a:lnTo>
                    <a:pt x="454" y="68"/>
                  </a:lnTo>
                  <a:lnTo>
                    <a:pt x="454" y="64"/>
                  </a:lnTo>
                  <a:lnTo>
                    <a:pt x="447" y="55"/>
                  </a:lnTo>
                  <a:lnTo>
                    <a:pt x="441" y="49"/>
                  </a:lnTo>
                  <a:lnTo>
                    <a:pt x="441" y="42"/>
                  </a:lnTo>
                  <a:lnTo>
                    <a:pt x="447" y="40"/>
                  </a:lnTo>
                  <a:lnTo>
                    <a:pt x="450" y="38"/>
                  </a:lnTo>
                  <a:lnTo>
                    <a:pt x="456" y="38"/>
                  </a:lnTo>
                  <a:lnTo>
                    <a:pt x="464" y="38"/>
                  </a:lnTo>
                  <a:lnTo>
                    <a:pt x="471" y="38"/>
                  </a:lnTo>
                  <a:lnTo>
                    <a:pt x="479" y="36"/>
                  </a:lnTo>
                  <a:lnTo>
                    <a:pt x="485" y="34"/>
                  </a:lnTo>
                  <a:lnTo>
                    <a:pt x="485" y="32"/>
                  </a:lnTo>
                  <a:lnTo>
                    <a:pt x="483" y="30"/>
                  </a:lnTo>
                  <a:lnTo>
                    <a:pt x="477" y="28"/>
                  </a:lnTo>
                  <a:lnTo>
                    <a:pt x="473" y="26"/>
                  </a:lnTo>
                  <a:lnTo>
                    <a:pt x="466" y="26"/>
                  </a:lnTo>
                  <a:lnTo>
                    <a:pt x="460" y="26"/>
                  </a:lnTo>
                  <a:lnTo>
                    <a:pt x="450" y="24"/>
                  </a:lnTo>
                  <a:lnTo>
                    <a:pt x="439" y="24"/>
                  </a:lnTo>
                  <a:lnTo>
                    <a:pt x="428" y="24"/>
                  </a:lnTo>
                  <a:lnTo>
                    <a:pt x="412" y="24"/>
                  </a:lnTo>
                  <a:lnTo>
                    <a:pt x="395" y="0"/>
                  </a:lnTo>
                  <a:lnTo>
                    <a:pt x="361" y="21"/>
                  </a:lnTo>
                  <a:lnTo>
                    <a:pt x="169" y="38"/>
                  </a:lnTo>
                  <a:lnTo>
                    <a:pt x="201" y="53"/>
                  </a:lnTo>
                  <a:lnTo>
                    <a:pt x="205" y="53"/>
                  </a:lnTo>
                  <a:lnTo>
                    <a:pt x="213" y="55"/>
                  </a:lnTo>
                  <a:lnTo>
                    <a:pt x="224" y="55"/>
                  </a:lnTo>
                  <a:lnTo>
                    <a:pt x="236" y="59"/>
                  </a:lnTo>
                  <a:lnTo>
                    <a:pt x="243" y="61"/>
                  </a:lnTo>
                  <a:lnTo>
                    <a:pt x="245" y="64"/>
                  </a:lnTo>
                  <a:lnTo>
                    <a:pt x="243" y="64"/>
                  </a:lnTo>
                  <a:lnTo>
                    <a:pt x="239" y="66"/>
                  </a:lnTo>
                  <a:lnTo>
                    <a:pt x="234" y="66"/>
                  </a:lnTo>
                  <a:lnTo>
                    <a:pt x="224" y="70"/>
                  </a:lnTo>
                  <a:lnTo>
                    <a:pt x="211" y="70"/>
                  </a:lnTo>
                  <a:lnTo>
                    <a:pt x="200" y="70"/>
                  </a:lnTo>
                  <a:lnTo>
                    <a:pt x="186" y="70"/>
                  </a:lnTo>
                  <a:lnTo>
                    <a:pt x="173" y="70"/>
                  </a:lnTo>
                  <a:lnTo>
                    <a:pt x="158" y="70"/>
                  </a:lnTo>
                  <a:lnTo>
                    <a:pt x="144" y="70"/>
                  </a:lnTo>
                  <a:lnTo>
                    <a:pt x="133" y="70"/>
                  </a:lnTo>
                  <a:lnTo>
                    <a:pt x="122" y="72"/>
                  </a:lnTo>
                  <a:lnTo>
                    <a:pt x="110" y="72"/>
                  </a:lnTo>
                  <a:lnTo>
                    <a:pt x="99" y="72"/>
                  </a:lnTo>
                  <a:lnTo>
                    <a:pt x="87" y="72"/>
                  </a:lnTo>
                  <a:lnTo>
                    <a:pt x="82" y="72"/>
                  </a:lnTo>
                  <a:lnTo>
                    <a:pt x="68" y="72"/>
                  </a:lnTo>
                  <a:lnTo>
                    <a:pt x="67" y="74"/>
                  </a:lnTo>
                  <a:lnTo>
                    <a:pt x="190" y="89"/>
                  </a:lnTo>
                  <a:lnTo>
                    <a:pt x="122" y="116"/>
                  </a:lnTo>
                  <a:lnTo>
                    <a:pt x="59" y="209"/>
                  </a:lnTo>
                  <a:lnTo>
                    <a:pt x="2" y="209"/>
                  </a:lnTo>
                  <a:lnTo>
                    <a:pt x="2" y="209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1250" y="2820"/>
              <a:ext cx="549" cy="202"/>
            </a:xfrm>
            <a:custGeom>
              <a:avLst/>
              <a:gdLst>
                <a:gd name="T0" fmla="*/ 365 w 1098"/>
                <a:gd name="T1" fmla="*/ 346 h 405"/>
                <a:gd name="T2" fmla="*/ 490 w 1098"/>
                <a:gd name="T3" fmla="*/ 346 h 405"/>
                <a:gd name="T4" fmla="*/ 518 w 1098"/>
                <a:gd name="T5" fmla="*/ 350 h 405"/>
                <a:gd name="T6" fmla="*/ 541 w 1098"/>
                <a:gd name="T7" fmla="*/ 354 h 405"/>
                <a:gd name="T8" fmla="*/ 570 w 1098"/>
                <a:gd name="T9" fmla="*/ 360 h 405"/>
                <a:gd name="T10" fmla="*/ 600 w 1098"/>
                <a:gd name="T11" fmla="*/ 365 h 405"/>
                <a:gd name="T12" fmla="*/ 631 w 1098"/>
                <a:gd name="T13" fmla="*/ 371 h 405"/>
                <a:gd name="T14" fmla="*/ 661 w 1098"/>
                <a:gd name="T15" fmla="*/ 377 h 405"/>
                <a:gd name="T16" fmla="*/ 688 w 1098"/>
                <a:gd name="T17" fmla="*/ 383 h 405"/>
                <a:gd name="T18" fmla="*/ 712 w 1098"/>
                <a:gd name="T19" fmla="*/ 390 h 405"/>
                <a:gd name="T20" fmla="*/ 729 w 1098"/>
                <a:gd name="T21" fmla="*/ 396 h 405"/>
                <a:gd name="T22" fmla="*/ 750 w 1098"/>
                <a:gd name="T23" fmla="*/ 402 h 405"/>
                <a:gd name="T24" fmla="*/ 775 w 1098"/>
                <a:gd name="T25" fmla="*/ 403 h 405"/>
                <a:gd name="T26" fmla="*/ 802 w 1098"/>
                <a:gd name="T27" fmla="*/ 405 h 405"/>
                <a:gd name="T28" fmla="*/ 834 w 1098"/>
                <a:gd name="T29" fmla="*/ 405 h 405"/>
                <a:gd name="T30" fmla="*/ 868 w 1098"/>
                <a:gd name="T31" fmla="*/ 405 h 405"/>
                <a:gd name="T32" fmla="*/ 900 w 1098"/>
                <a:gd name="T33" fmla="*/ 402 h 405"/>
                <a:gd name="T34" fmla="*/ 933 w 1098"/>
                <a:gd name="T35" fmla="*/ 400 h 405"/>
                <a:gd name="T36" fmla="*/ 965 w 1098"/>
                <a:gd name="T37" fmla="*/ 396 h 405"/>
                <a:gd name="T38" fmla="*/ 995 w 1098"/>
                <a:gd name="T39" fmla="*/ 394 h 405"/>
                <a:gd name="T40" fmla="*/ 1022 w 1098"/>
                <a:gd name="T41" fmla="*/ 392 h 405"/>
                <a:gd name="T42" fmla="*/ 1058 w 1098"/>
                <a:gd name="T43" fmla="*/ 384 h 405"/>
                <a:gd name="T44" fmla="*/ 1085 w 1098"/>
                <a:gd name="T45" fmla="*/ 369 h 405"/>
                <a:gd name="T46" fmla="*/ 1098 w 1098"/>
                <a:gd name="T47" fmla="*/ 352 h 405"/>
                <a:gd name="T48" fmla="*/ 1096 w 1098"/>
                <a:gd name="T49" fmla="*/ 327 h 405"/>
                <a:gd name="T50" fmla="*/ 1087 w 1098"/>
                <a:gd name="T51" fmla="*/ 303 h 405"/>
                <a:gd name="T52" fmla="*/ 1066 w 1098"/>
                <a:gd name="T53" fmla="*/ 276 h 405"/>
                <a:gd name="T54" fmla="*/ 1039 w 1098"/>
                <a:gd name="T55" fmla="*/ 249 h 405"/>
                <a:gd name="T56" fmla="*/ 1011 w 1098"/>
                <a:gd name="T57" fmla="*/ 219 h 405"/>
                <a:gd name="T58" fmla="*/ 982 w 1098"/>
                <a:gd name="T59" fmla="*/ 191 h 405"/>
                <a:gd name="T60" fmla="*/ 954 w 1098"/>
                <a:gd name="T61" fmla="*/ 166 h 405"/>
                <a:gd name="T62" fmla="*/ 929 w 1098"/>
                <a:gd name="T63" fmla="*/ 145 h 405"/>
                <a:gd name="T64" fmla="*/ 902 w 1098"/>
                <a:gd name="T65" fmla="*/ 128 h 405"/>
                <a:gd name="T66" fmla="*/ 872 w 1098"/>
                <a:gd name="T67" fmla="*/ 118 h 405"/>
                <a:gd name="T68" fmla="*/ 838 w 1098"/>
                <a:gd name="T69" fmla="*/ 114 h 405"/>
                <a:gd name="T70" fmla="*/ 800 w 1098"/>
                <a:gd name="T71" fmla="*/ 118 h 405"/>
                <a:gd name="T72" fmla="*/ 756 w 1098"/>
                <a:gd name="T73" fmla="*/ 120 h 405"/>
                <a:gd name="T74" fmla="*/ 726 w 1098"/>
                <a:gd name="T75" fmla="*/ 124 h 405"/>
                <a:gd name="T76" fmla="*/ 703 w 1098"/>
                <a:gd name="T77" fmla="*/ 124 h 405"/>
                <a:gd name="T78" fmla="*/ 678 w 1098"/>
                <a:gd name="T79" fmla="*/ 126 h 405"/>
                <a:gd name="T80" fmla="*/ 655 w 1098"/>
                <a:gd name="T81" fmla="*/ 126 h 405"/>
                <a:gd name="T82" fmla="*/ 621 w 1098"/>
                <a:gd name="T83" fmla="*/ 126 h 405"/>
                <a:gd name="T84" fmla="*/ 585 w 1098"/>
                <a:gd name="T85" fmla="*/ 126 h 405"/>
                <a:gd name="T86" fmla="*/ 564 w 1098"/>
                <a:gd name="T87" fmla="*/ 126 h 405"/>
                <a:gd name="T88" fmla="*/ 541 w 1098"/>
                <a:gd name="T89" fmla="*/ 82 h 405"/>
                <a:gd name="T90" fmla="*/ 498 w 1098"/>
                <a:gd name="T91" fmla="*/ 10 h 405"/>
                <a:gd name="T92" fmla="*/ 431 w 1098"/>
                <a:gd name="T93" fmla="*/ 33 h 405"/>
                <a:gd name="T94" fmla="*/ 194 w 1098"/>
                <a:gd name="T95" fmla="*/ 154 h 405"/>
                <a:gd name="T96" fmla="*/ 116 w 1098"/>
                <a:gd name="T97" fmla="*/ 244 h 405"/>
                <a:gd name="T98" fmla="*/ 290 w 1098"/>
                <a:gd name="T99" fmla="*/ 25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8" h="405">
                  <a:moveTo>
                    <a:pt x="281" y="293"/>
                  </a:moveTo>
                  <a:lnTo>
                    <a:pt x="296" y="346"/>
                  </a:lnTo>
                  <a:lnTo>
                    <a:pt x="365" y="346"/>
                  </a:lnTo>
                  <a:lnTo>
                    <a:pt x="482" y="346"/>
                  </a:lnTo>
                  <a:lnTo>
                    <a:pt x="484" y="346"/>
                  </a:lnTo>
                  <a:lnTo>
                    <a:pt x="490" y="346"/>
                  </a:lnTo>
                  <a:lnTo>
                    <a:pt x="498" y="348"/>
                  </a:lnTo>
                  <a:lnTo>
                    <a:pt x="511" y="350"/>
                  </a:lnTo>
                  <a:lnTo>
                    <a:pt x="518" y="350"/>
                  </a:lnTo>
                  <a:lnTo>
                    <a:pt x="526" y="352"/>
                  </a:lnTo>
                  <a:lnTo>
                    <a:pt x="534" y="354"/>
                  </a:lnTo>
                  <a:lnTo>
                    <a:pt x="541" y="354"/>
                  </a:lnTo>
                  <a:lnTo>
                    <a:pt x="551" y="356"/>
                  </a:lnTo>
                  <a:lnTo>
                    <a:pt x="560" y="358"/>
                  </a:lnTo>
                  <a:lnTo>
                    <a:pt x="570" y="360"/>
                  </a:lnTo>
                  <a:lnTo>
                    <a:pt x="581" y="364"/>
                  </a:lnTo>
                  <a:lnTo>
                    <a:pt x="589" y="364"/>
                  </a:lnTo>
                  <a:lnTo>
                    <a:pt x="600" y="365"/>
                  </a:lnTo>
                  <a:lnTo>
                    <a:pt x="610" y="367"/>
                  </a:lnTo>
                  <a:lnTo>
                    <a:pt x="621" y="369"/>
                  </a:lnTo>
                  <a:lnTo>
                    <a:pt x="631" y="371"/>
                  </a:lnTo>
                  <a:lnTo>
                    <a:pt x="640" y="373"/>
                  </a:lnTo>
                  <a:lnTo>
                    <a:pt x="650" y="375"/>
                  </a:lnTo>
                  <a:lnTo>
                    <a:pt x="661" y="377"/>
                  </a:lnTo>
                  <a:lnTo>
                    <a:pt x="669" y="379"/>
                  </a:lnTo>
                  <a:lnTo>
                    <a:pt x="678" y="383"/>
                  </a:lnTo>
                  <a:lnTo>
                    <a:pt x="688" y="383"/>
                  </a:lnTo>
                  <a:lnTo>
                    <a:pt x="697" y="386"/>
                  </a:lnTo>
                  <a:lnTo>
                    <a:pt x="703" y="386"/>
                  </a:lnTo>
                  <a:lnTo>
                    <a:pt x="712" y="390"/>
                  </a:lnTo>
                  <a:lnTo>
                    <a:pt x="718" y="392"/>
                  </a:lnTo>
                  <a:lnTo>
                    <a:pt x="726" y="396"/>
                  </a:lnTo>
                  <a:lnTo>
                    <a:pt x="729" y="396"/>
                  </a:lnTo>
                  <a:lnTo>
                    <a:pt x="735" y="398"/>
                  </a:lnTo>
                  <a:lnTo>
                    <a:pt x="743" y="400"/>
                  </a:lnTo>
                  <a:lnTo>
                    <a:pt x="750" y="402"/>
                  </a:lnTo>
                  <a:lnTo>
                    <a:pt x="758" y="402"/>
                  </a:lnTo>
                  <a:lnTo>
                    <a:pt x="765" y="402"/>
                  </a:lnTo>
                  <a:lnTo>
                    <a:pt x="775" y="403"/>
                  </a:lnTo>
                  <a:lnTo>
                    <a:pt x="784" y="405"/>
                  </a:lnTo>
                  <a:lnTo>
                    <a:pt x="792" y="405"/>
                  </a:lnTo>
                  <a:lnTo>
                    <a:pt x="802" y="405"/>
                  </a:lnTo>
                  <a:lnTo>
                    <a:pt x="811" y="405"/>
                  </a:lnTo>
                  <a:lnTo>
                    <a:pt x="824" y="405"/>
                  </a:lnTo>
                  <a:lnTo>
                    <a:pt x="834" y="405"/>
                  </a:lnTo>
                  <a:lnTo>
                    <a:pt x="845" y="405"/>
                  </a:lnTo>
                  <a:lnTo>
                    <a:pt x="855" y="405"/>
                  </a:lnTo>
                  <a:lnTo>
                    <a:pt x="868" y="405"/>
                  </a:lnTo>
                  <a:lnTo>
                    <a:pt x="878" y="403"/>
                  </a:lnTo>
                  <a:lnTo>
                    <a:pt x="889" y="402"/>
                  </a:lnTo>
                  <a:lnTo>
                    <a:pt x="900" y="402"/>
                  </a:lnTo>
                  <a:lnTo>
                    <a:pt x="910" y="402"/>
                  </a:lnTo>
                  <a:lnTo>
                    <a:pt x="921" y="400"/>
                  </a:lnTo>
                  <a:lnTo>
                    <a:pt x="933" y="400"/>
                  </a:lnTo>
                  <a:lnTo>
                    <a:pt x="944" y="398"/>
                  </a:lnTo>
                  <a:lnTo>
                    <a:pt x="956" y="398"/>
                  </a:lnTo>
                  <a:lnTo>
                    <a:pt x="965" y="396"/>
                  </a:lnTo>
                  <a:lnTo>
                    <a:pt x="975" y="396"/>
                  </a:lnTo>
                  <a:lnTo>
                    <a:pt x="984" y="394"/>
                  </a:lnTo>
                  <a:lnTo>
                    <a:pt x="995" y="394"/>
                  </a:lnTo>
                  <a:lnTo>
                    <a:pt x="1005" y="392"/>
                  </a:lnTo>
                  <a:lnTo>
                    <a:pt x="1014" y="392"/>
                  </a:lnTo>
                  <a:lnTo>
                    <a:pt x="1022" y="392"/>
                  </a:lnTo>
                  <a:lnTo>
                    <a:pt x="1032" y="392"/>
                  </a:lnTo>
                  <a:lnTo>
                    <a:pt x="1045" y="386"/>
                  </a:lnTo>
                  <a:lnTo>
                    <a:pt x="1058" y="384"/>
                  </a:lnTo>
                  <a:lnTo>
                    <a:pt x="1068" y="381"/>
                  </a:lnTo>
                  <a:lnTo>
                    <a:pt x="1077" y="377"/>
                  </a:lnTo>
                  <a:lnTo>
                    <a:pt x="1085" y="369"/>
                  </a:lnTo>
                  <a:lnTo>
                    <a:pt x="1090" y="364"/>
                  </a:lnTo>
                  <a:lnTo>
                    <a:pt x="1094" y="358"/>
                  </a:lnTo>
                  <a:lnTo>
                    <a:pt x="1098" y="352"/>
                  </a:lnTo>
                  <a:lnTo>
                    <a:pt x="1098" y="345"/>
                  </a:lnTo>
                  <a:lnTo>
                    <a:pt x="1098" y="335"/>
                  </a:lnTo>
                  <a:lnTo>
                    <a:pt x="1096" y="327"/>
                  </a:lnTo>
                  <a:lnTo>
                    <a:pt x="1094" y="320"/>
                  </a:lnTo>
                  <a:lnTo>
                    <a:pt x="1090" y="310"/>
                  </a:lnTo>
                  <a:lnTo>
                    <a:pt x="1087" y="303"/>
                  </a:lnTo>
                  <a:lnTo>
                    <a:pt x="1079" y="295"/>
                  </a:lnTo>
                  <a:lnTo>
                    <a:pt x="1073" y="288"/>
                  </a:lnTo>
                  <a:lnTo>
                    <a:pt x="1066" y="276"/>
                  </a:lnTo>
                  <a:lnTo>
                    <a:pt x="1058" y="268"/>
                  </a:lnTo>
                  <a:lnTo>
                    <a:pt x="1049" y="257"/>
                  </a:lnTo>
                  <a:lnTo>
                    <a:pt x="1039" y="249"/>
                  </a:lnTo>
                  <a:lnTo>
                    <a:pt x="1030" y="238"/>
                  </a:lnTo>
                  <a:lnTo>
                    <a:pt x="1020" y="229"/>
                  </a:lnTo>
                  <a:lnTo>
                    <a:pt x="1011" y="219"/>
                  </a:lnTo>
                  <a:lnTo>
                    <a:pt x="1003" y="211"/>
                  </a:lnTo>
                  <a:lnTo>
                    <a:pt x="992" y="200"/>
                  </a:lnTo>
                  <a:lnTo>
                    <a:pt x="982" y="191"/>
                  </a:lnTo>
                  <a:lnTo>
                    <a:pt x="973" y="183"/>
                  </a:lnTo>
                  <a:lnTo>
                    <a:pt x="963" y="173"/>
                  </a:lnTo>
                  <a:lnTo>
                    <a:pt x="954" y="166"/>
                  </a:lnTo>
                  <a:lnTo>
                    <a:pt x="946" y="158"/>
                  </a:lnTo>
                  <a:lnTo>
                    <a:pt x="938" y="149"/>
                  </a:lnTo>
                  <a:lnTo>
                    <a:pt x="929" y="145"/>
                  </a:lnTo>
                  <a:lnTo>
                    <a:pt x="919" y="135"/>
                  </a:lnTo>
                  <a:lnTo>
                    <a:pt x="912" y="132"/>
                  </a:lnTo>
                  <a:lnTo>
                    <a:pt x="902" y="128"/>
                  </a:lnTo>
                  <a:lnTo>
                    <a:pt x="893" y="124"/>
                  </a:lnTo>
                  <a:lnTo>
                    <a:pt x="881" y="120"/>
                  </a:lnTo>
                  <a:lnTo>
                    <a:pt x="872" y="118"/>
                  </a:lnTo>
                  <a:lnTo>
                    <a:pt x="860" y="116"/>
                  </a:lnTo>
                  <a:lnTo>
                    <a:pt x="849" y="116"/>
                  </a:lnTo>
                  <a:lnTo>
                    <a:pt x="838" y="114"/>
                  </a:lnTo>
                  <a:lnTo>
                    <a:pt x="826" y="114"/>
                  </a:lnTo>
                  <a:lnTo>
                    <a:pt x="811" y="116"/>
                  </a:lnTo>
                  <a:lnTo>
                    <a:pt x="800" y="118"/>
                  </a:lnTo>
                  <a:lnTo>
                    <a:pt x="784" y="118"/>
                  </a:lnTo>
                  <a:lnTo>
                    <a:pt x="771" y="120"/>
                  </a:lnTo>
                  <a:lnTo>
                    <a:pt x="756" y="120"/>
                  </a:lnTo>
                  <a:lnTo>
                    <a:pt x="743" y="124"/>
                  </a:lnTo>
                  <a:lnTo>
                    <a:pt x="735" y="124"/>
                  </a:lnTo>
                  <a:lnTo>
                    <a:pt x="726" y="124"/>
                  </a:lnTo>
                  <a:lnTo>
                    <a:pt x="718" y="124"/>
                  </a:lnTo>
                  <a:lnTo>
                    <a:pt x="710" y="124"/>
                  </a:lnTo>
                  <a:lnTo>
                    <a:pt x="703" y="124"/>
                  </a:lnTo>
                  <a:lnTo>
                    <a:pt x="693" y="124"/>
                  </a:lnTo>
                  <a:lnTo>
                    <a:pt x="686" y="124"/>
                  </a:lnTo>
                  <a:lnTo>
                    <a:pt x="678" y="126"/>
                  </a:lnTo>
                  <a:lnTo>
                    <a:pt x="670" y="126"/>
                  </a:lnTo>
                  <a:lnTo>
                    <a:pt x="663" y="126"/>
                  </a:lnTo>
                  <a:lnTo>
                    <a:pt x="655" y="126"/>
                  </a:lnTo>
                  <a:lnTo>
                    <a:pt x="648" y="126"/>
                  </a:lnTo>
                  <a:lnTo>
                    <a:pt x="632" y="126"/>
                  </a:lnTo>
                  <a:lnTo>
                    <a:pt x="621" y="126"/>
                  </a:lnTo>
                  <a:lnTo>
                    <a:pt x="608" y="126"/>
                  </a:lnTo>
                  <a:lnTo>
                    <a:pt x="594" y="126"/>
                  </a:lnTo>
                  <a:lnTo>
                    <a:pt x="585" y="126"/>
                  </a:lnTo>
                  <a:lnTo>
                    <a:pt x="575" y="126"/>
                  </a:lnTo>
                  <a:lnTo>
                    <a:pt x="568" y="126"/>
                  </a:lnTo>
                  <a:lnTo>
                    <a:pt x="564" y="126"/>
                  </a:lnTo>
                  <a:lnTo>
                    <a:pt x="560" y="126"/>
                  </a:lnTo>
                  <a:lnTo>
                    <a:pt x="560" y="128"/>
                  </a:lnTo>
                  <a:lnTo>
                    <a:pt x="541" y="82"/>
                  </a:lnTo>
                  <a:lnTo>
                    <a:pt x="577" y="54"/>
                  </a:lnTo>
                  <a:lnTo>
                    <a:pt x="532" y="33"/>
                  </a:lnTo>
                  <a:lnTo>
                    <a:pt x="498" y="10"/>
                  </a:lnTo>
                  <a:lnTo>
                    <a:pt x="465" y="8"/>
                  </a:lnTo>
                  <a:lnTo>
                    <a:pt x="418" y="0"/>
                  </a:lnTo>
                  <a:lnTo>
                    <a:pt x="431" y="33"/>
                  </a:lnTo>
                  <a:lnTo>
                    <a:pt x="188" y="86"/>
                  </a:lnTo>
                  <a:lnTo>
                    <a:pt x="0" y="105"/>
                  </a:lnTo>
                  <a:lnTo>
                    <a:pt x="194" y="154"/>
                  </a:lnTo>
                  <a:lnTo>
                    <a:pt x="110" y="225"/>
                  </a:lnTo>
                  <a:lnTo>
                    <a:pt x="110" y="230"/>
                  </a:lnTo>
                  <a:lnTo>
                    <a:pt x="116" y="244"/>
                  </a:lnTo>
                  <a:lnTo>
                    <a:pt x="119" y="253"/>
                  </a:lnTo>
                  <a:lnTo>
                    <a:pt x="121" y="259"/>
                  </a:lnTo>
                  <a:lnTo>
                    <a:pt x="290" y="259"/>
                  </a:lnTo>
                  <a:lnTo>
                    <a:pt x="281" y="293"/>
                  </a:lnTo>
                  <a:lnTo>
                    <a:pt x="281" y="293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3"/>
            <p:cNvSpPr>
              <a:spLocks/>
            </p:cNvSpPr>
            <p:nvPr/>
          </p:nvSpPr>
          <p:spPr bwMode="auto">
            <a:xfrm>
              <a:off x="1838" y="2632"/>
              <a:ext cx="447" cy="206"/>
            </a:xfrm>
            <a:custGeom>
              <a:avLst/>
              <a:gdLst>
                <a:gd name="T0" fmla="*/ 363 w 893"/>
                <a:gd name="T1" fmla="*/ 4 h 411"/>
                <a:gd name="T2" fmla="*/ 374 w 893"/>
                <a:gd name="T3" fmla="*/ 11 h 411"/>
                <a:gd name="T4" fmla="*/ 393 w 893"/>
                <a:gd name="T5" fmla="*/ 23 h 411"/>
                <a:gd name="T6" fmla="*/ 416 w 893"/>
                <a:gd name="T7" fmla="*/ 38 h 411"/>
                <a:gd name="T8" fmla="*/ 441 w 893"/>
                <a:gd name="T9" fmla="*/ 53 h 411"/>
                <a:gd name="T10" fmla="*/ 469 w 893"/>
                <a:gd name="T11" fmla="*/ 66 h 411"/>
                <a:gd name="T12" fmla="*/ 492 w 893"/>
                <a:gd name="T13" fmla="*/ 78 h 411"/>
                <a:gd name="T14" fmla="*/ 515 w 893"/>
                <a:gd name="T15" fmla="*/ 85 h 411"/>
                <a:gd name="T16" fmla="*/ 532 w 893"/>
                <a:gd name="T17" fmla="*/ 87 h 411"/>
                <a:gd name="T18" fmla="*/ 547 w 893"/>
                <a:gd name="T19" fmla="*/ 91 h 411"/>
                <a:gd name="T20" fmla="*/ 570 w 893"/>
                <a:gd name="T21" fmla="*/ 99 h 411"/>
                <a:gd name="T22" fmla="*/ 591 w 893"/>
                <a:gd name="T23" fmla="*/ 104 h 411"/>
                <a:gd name="T24" fmla="*/ 616 w 893"/>
                <a:gd name="T25" fmla="*/ 114 h 411"/>
                <a:gd name="T26" fmla="*/ 631 w 893"/>
                <a:gd name="T27" fmla="*/ 118 h 411"/>
                <a:gd name="T28" fmla="*/ 648 w 893"/>
                <a:gd name="T29" fmla="*/ 123 h 411"/>
                <a:gd name="T30" fmla="*/ 663 w 893"/>
                <a:gd name="T31" fmla="*/ 127 h 411"/>
                <a:gd name="T32" fmla="*/ 680 w 893"/>
                <a:gd name="T33" fmla="*/ 131 h 411"/>
                <a:gd name="T34" fmla="*/ 695 w 893"/>
                <a:gd name="T35" fmla="*/ 133 h 411"/>
                <a:gd name="T36" fmla="*/ 709 w 893"/>
                <a:gd name="T37" fmla="*/ 137 h 411"/>
                <a:gd name="T38" fmla="*/ 720 w 893"/>
                <a:gd name="T39" fmla="*/ 139 h 411"/>
                <a:gd name="T40" fmla="*/ 893 w 893"/>
                <a:gd name="T41" fmla="*/ 365 h 411"/>
                <a:gd name="T42" fmla="*/ 481 w 893"/>
                <a:gd name="T43" fmla="*/ 380 h 411"/>
                <a:gd name="T44" fmla="*/ 479 w 893"/>
                <a:gd name="T45" fmla="*/ 371 h 411"/>
                <a:gd name="T46" fmla="*/ 473 w 893"/>
                <a:gd name="T47" fmla="*/ 353 h 411"/>
                <a:gd name="T48" fmla="*/ 454 w 893"/>
                <a:gd name="T49" fmla="*/ 331 h 411"/>
                <a:gd name="T50" fmla="*/ 435 w 893"/>
                <a:gd name="T51" fmla="*/ 319 h 411"/>
                <a:gd name="T52" fmla="*/ 412 w 893"/>
                <a:gd name="T53" fmla="*/ 310 h 411"/>
                <a:gd name="T54" fmla="*/ 393 w 893"/>
                <a:gd name="T55" fmla="*/ 304 h 411"/>
                <a:gd name="T56" fmla="*/ 378 w 893"/>
                <a:gd name="T57" fmla="*/ 300 h 411"/>
                <a:gd name="T58" fmla="*/ 359 w 893"/>
                <a:gd name="T59" fmla="*/ 296 h 411"/>
                <a:gd name="T60" fmla="*/ 340 w 893"/>
                <a:gd name="T61" fmla="*/ 293 h 411"/>
                <a:gd name="T62" fmla="*/ 321 w 893"/>
                <a:gd name="T63" fmla="*/ 289 h 411"/>
                <a:gd name="T64" fmla="*/ 302 w 893"/>
                <a:gd name="T65" fmla="*/ 287 h 411"/>
                <a:gd name="T66" fmla="*/ 281 w 893"/>
                <a:gd name="T67" fmla="*/ 285 h 411"/>
                <a:gd name="T68" fmla="*/ 264 w 893"/>
                <a:gd name="T69" fmla="*/ 283 h 411"/>
                <a:gd name="T70" fmla="*/ 245 w 893"/>
                <a:gd name="T71" fmla="*/ 281 h 411"/>
                <a:gd name="T72" fmla="*/ 228 w 893"/>
                <a:gd name="T73" fmla="*/ 279 h 411"/>
                <a:gd name="T74" fmla="*/ 213 w 893"/>
                <a:gd name="T75" fmla="*/ 277 h 411"/>
                <a:gd name="T76" fmla="*/ 201 w 893"/>
                <a:gd name="T77" fmla="*/ 277 h 411"/>
                <a:gd name="T78" fmla="*/ 182 w 893"/>
                <a:gd name="T79" fmla="*/ 277 h 411"/>
                <a:gd name="T80" fmla="*/ 175 w 893"/>
                <a:gd name="T81" fmla="*/ 277 h 411"/>
                <a:gd name="T82" fmla="*/ 0 w 893"/>
                <a:gd name="T83" fmla="*/ 226 h 411"/>
                <a:gd name="T84" fmla="*/ 422 w 893"/>
                <a:gd name="T85" fmla="*/ 239 h 411"/>
                <a:gd name="T86" fmla="*/ 63 w 893"/>
                <a:gd name="T87" fmla="*/ 104 h 411"/>
                <a:gd name="T88" fmla="*/ 633 w 893"/>
                <a:gd name="T89" fmla="*/ 209 h 411"/>
                <a:gd name="T90" fmla="*/ 414 w 893"/>
                <a:gd name="T91" fmla="*/ 139 h 411"/>
                <a:gd name="T92" fmla="*/ 359 w 893"/>
                <a:gd name="T9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3" h="411">
                  <a:moveTo>
                    <a:pt x="359" y="0"/>
                  </a:moveTo>
                  <a:lnTo>
                    <a:pt x="363" y="4"/>
                  </a:lnTo>
                  <a:lnTo>
                    <a:pt x="367" y="6"/>
                  </a:lnTo>
                  <a:lnTo>
                    <a:pt x="374" y="11"/>
                  </a:lnTo>
                  <a:lnTo>
                    <a:pt x="384" y="17"/>
                  </a:lnTo>
                  <a:lnTo>
                    <a:pt x="393" y="23"/>
                  </a:lnTo>
                  <a:lnTo>
                    <a:pt x="405" y="30"/>
                  </a:lnTo>
                  <a:lnTo>
                    <a:pt x="416" y="38"/>
                  </a:lnTo>
                  <a:lnTo>
                    <a:pt x="429" y="45"/>
                  </a:lnTo>
                  <a:lnTo>
                    <a:pt x="441" y="53"/>
                  </a:lnTo>
                  <a:lnTo>
                    <a:pt x="454" y="59"/>
                  </a:lnTo>
                  <a:lnTo>
                    <a:pt x="469" y="66"/>
                  </a:lnTo>
                  <a:lnTo>
                    <a:pt x="481" y="72"/>
                  </a:lnTo>
                  <a:lnTo>
                    <a:pt x="492" y="78"/>
                  </a:lnTo>
                  <a:lnTo>
                    <a:pt x="503" y="82"/>
                  </a:lnTo>
                  <a:lnTo>
                    <a:pt x="515" y="85"/>
                  </a:lnTo>
                  <a:lnTo>
                    <a:pt x="524" y="85"/>
                  </a:lnTo>
                  <a:lnTo>
                    <a:pt x="532" y="87"/>
                  </a:lnTo>
                  <a:lnTo>
                    <a:pt x="540" y="89"/>
                  </a:lnTo>
                  <a:lnTo>
                    <a:pt x="547" y="91"/>
                  </a:lnTo>
                  <a:lnTo>
                    <a:pt x="559" y="95"/>
                  </a:lnTo>
                  <a:lnTo>
                    <a:pt x="570" y="99"/>
                  </a:lnTo>
                  <a:lnTo>
                    <a:pt x="579" y="101"/>
                  </a:lnTo>
                  <a:lnTo>
                    <a:pt x="591" y="104"/>
                  </a:lnTo>
                  <a:lnTo>
                    <a:pt x="602" y="110"/>
                  </a:lnTo>
                  <a:lnTo>
                    <a:pt x="616" y="114"/>
                  </a:lnTo>
                  <a:lnTo>
                    <a:pt x="623" y="116"/>
                  </a:lnTo>
                  <a:lnTo>
                    <a:pt x="631" y="118"/>
                  </a:lnTo>
                  <a:lnTo>
                    <a:pt x="638" y="120"/>
                  </a:lnTo>
                  <a:lnTo>
                    <a:pt x="648" y="123"/>
                  </a:lnTo>
                  <a:lnTo>
                    <a:pt x="656" y="123"/>
                  </a:lnTo>
                  <a:lnTo>
                    <a:pt x="663" y="127"/>
                  </a:lnTo>
                  <a:lnTo>
                    <a:pt x="671" y="127"/>
                  </a:lnTo>
                  <a:lnTo>
                    <a:pt x="680" y="131"/>
                  </a:lnTo>
                  <a:lnTo>
                    <a:pt x="688" y="131"/>
                  </a:lnTo>
                  <a:lnTo>
                    <a:pt x="695" y="133"/>
                  </a:lnTo>
                  <a:lnTo>
                    <a:pt x="701" y="133"/>
                  </a:lnTo>
                  <a:lnTo>
                    <a:pt x="709" y="137"/>
                  </a:lnTo>
                  <a:lnTo>
                    <a:pt x="714" y="137"/>
                  </a:lnTo>
                  <a:lnTo>
                    <a:pt x="720" y="139"/>
                  </a:lnTo>
                  <a:lnTo>
                    <a:pt x="754" y="198"/>
                  </a:lnTo>
                  <a:lnTo>
                    <a:pt x="893" y="365"/>
                  </a:lnTo>
                  <a:lnTo>
                    <a:pt x="646" y="411"/>
                  </a:lnTo>
                  <a:lnTo>
                    <a:pt x="481" y="380"/>
                  </a:lnTo>
                  <a:lnTo>
                    <a:pt x="479" y="376"/>
                  </a:lnTo>
                  <a:lnTo>
                    <a:pt x="479" y="371"/>
                  </a:lnTo>
                  <a:lnTo>
                    <a:pt x="477" y="361"/>
                  </a:lnTo>
                  <a:lnTo>
                    <a:pt x="473" y="353"/>
                  </a:lnTo>
                  <a:lnTo>
                    <a:pt x="465" y="342"/>
                  </a:lnTo>
                  <a:lnTo>
                    <a:pt x="454" y="331"/>
                  </a:lnTo>
                  <a:lnTo>
                    <a:pt x="445" y="323"/>
                  </a:lnTo>
                  <a:lnTo>
                    <a:pt x="435" y="319"/>
                  </a:lnTo>
                  <a:lnTo>
                    <a:pt x="424" y="314"/>
                  </a:lnTo>
                  <a:lnTo>
                    <a:pt x="412" y="310"/>
                  </a:lnTo>
                  <a:lnTo>
                    <a:pt x="403" y="306"/>
                  </a:lnTo>
                  <a:lnTo>
                    <a:pt x="393" y="304"/>
                  </a:lnTo>
                  <a:lnTo>
                    <a:pt x="386" y="302"/>
                  </a:lnTo>
                  <a:lnTo>
                    <a:pt x="378" y="300"/>
                  </a:lnTo>
                  <a:lnTo>
                    <a:pt x="369" y="298"/>
                  </a:lnTo>
                  <a:lnTo>
                    <a:pt x="359" y="296"/>
                  </a:lnTo>
                  <a:lnTo>
                    <a:pt x="350" y="295"/>
                  </a:lnTo>
                  <a:lnTo>
                    <a:pt x="340" y="293"/>
                  </a:lnTo>
                  <a:lnTo>
                    <a:pt x="331" y="291"/>
                  </a:lnTo>
                  <a:lnTo>
                    <a:pt x="321" y="289"/>
                  </a:lnTo>
                  <a:lnTo>
                    <a:pt x="310" y="287"/>
                  </a:lnTo>
                  <a:lnTo>
                    <a:pt x="302" y="287"/>
                  </a:lnTo>
                  <a:lnTo>
                    <a:pt x="291" y="285"/>
                  </a:lnTo>
                  <a:lnTo>
                    <a:pt x="281" y="285"/>
                  </a:lnTo>
                  <a:lnTo>
                    <a:pt x="272" y="283"/>
                  </a:lnTo>
                  <a:lnTo>
                    <a:pt x="264" y="283"/>
                  </a:lnTo>
                  <a:lnTo>
                    <a:pt x="255" y="281"/>
                  </a:lnTo>
                  <a:lnTo>
                    <a:pt x="245" y="281"/>
                  </a:lnTo>
                  <a:lnTo>
                    <a:pt x="236" y="279"/>
                  </a:lnTo>
                  <a:lnTo>
                    <a:pt x="228" y="279"/>
                  </a:lnTo>
                  <a:lnTo>
                    <a:pt x="220" y="277"/>
                  </a:lnTo>
                  <a:lnTo>
                    <a:pt x="213" y="277"/>
                  </a:lnTo>
                  <a:lnTo>
                    <a:pt x="205" y="277"/>
                  </a:lnTo>
                  <a:lnTo>
                    <a:pt x="201" y="277"/>
                  </a:lnTo>
                  <a:lnTo>
                    <a:pt x="190" y="277"/>
                  </a:lnTo>
                  <a:lnTo>
                    <a:pt x="182" y="277"/>
                  </a:lnTo>
                  <a:lnTo>
                    <a:pt x="177" y="277"/>
                  </a:lnTo>
                  <a:lnTo>
                    <a:pt x="175" y="277"/>
                  </a:lnTo>
                  <a:lnTo>
                    <a:pt x="13" y="251"/>
                  </a:lnTo>
                  <a:lnTo>
                    <a:pt x="0" y="226"/>
                  </a:lnTo>
                  <a:lnTo>
                    <a:pt x="245" y="201"/>
                  </a:lnTo>
                  <a:lnTo>
                    <a:pt x="422" y="239"/>
                  </a:lnTo>
                  <a:lnTo>
                    <a:pt x="568" y="226"/>
                  </a:lnTo>
                  <a:lnTo>
                    <a:pt x="63" y="104"/>
                  </a:lnTo>
                  <a:lnTo>
                    <a:pt x="108" y="97"/>
                  </a:lnTo>
                  <a:lnTo>
                    <a:pt x="633" y="209"/>
                  </a:lnTo>
                  <a:lnTo>
                    <a:pt x="534" y="146"/>
                  </a:lnTo>
                  <a:lnTo>
                    <a:pt x="414" y="139"/>
                  </a:lnTo>
                  <a:lnTo>
                    <a:pt x="363" y="97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59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6"/>
            <p:cNvSpPr>
              <a:spLocks/>
            </p:cNvSpPr>
            <p:nvPr/>
          </p:nvSpPr>
          <p:spPr bwMode="auto">
            <a:xfrm>
              <a:off x="1838" y="2732"/>
              <a:ext cx="66" cy="29"/>
            </a:xfrm>
            <a:custGeom>
              <a:avLst/>
              <a:gdLst>
                <a:gd name="T0" fmla="*/ 0 w 133"/>
                <a:gd name="T1" fmla="*/ 29 h 58"/>
                <a:gd name="T2" fmla="*/ 19 w 133"/>
                <a:gd name="T3" fmla="*/ 14 h 58"/>
                <a:gd name="T4" fmla="*/ 57 w 133"/>
                <a:gd name="T5" fmla="*/ 35 h 58"/>
                <a:gd name="T6" fmla="*/ 59 w 133"/>
                <a:gd name="T7" fmla="*/ 35 h 58"/>
                <a:gd name="T8" fmla="*/ 68 w 133"/>
                <a:gd name="T9" fmla="*/ 35 h 58"/>
                <a:gd name="T10" fmla="*/ 78 w 133"/>
                <a:gd name="T11" fmla="*/ 31 h 58"/>
                <a:gd name="T12" fmla="*/ 85 w 133"/>
                <a:gd name="T13" fmla="*/ 29 h 58"/>
                <a:gd name="T14" fmla="*/ 85 w 133"/>
                <a:gd name="T15" fmla="*/ 21 h 58"/>
                <a:gd name="T16" fmla="*/ 84 w 133"/>
                <a:gd name="T17" fmla="*/ 12 h 58"/>
                <a:gd name="T18" fmla="*/ 82 w 133"/>
                <a:gd name="T19" fmla="*/ 2 h 58"/>
                <a:gd name="T20" fmla="*/ 82 w 133"/>
                <a:gd name="T21" fmla="*/ 0 h 58"/>
                <a:gd name="T22" fmla="*/ 118 w 133"/>
                <a:gd name="T23" fmla="*/ 16 h 58"/>
                <a:gd name="T24" fmla="*/ 133 w 133"/>
                <a:gd name="T25" fmla="*/ 52 h 58"/>
                <a:gd name="T26" fmla="*/ 112 w 133"/>
                <a:gd name="T27" fmla="*/ 58 h 58"/>
                <a:gd name="T28" fmla="*/ 32 w 133"/>
                <a:gd name="T29" fmla="*/ 42 h 58"/>
                <a:gd name="T30" fmla="*/ 27 w 133"/>
                <a:gd name="T31" fmla="*/ 39 h 58"/>
                <a:gd name="T32" fmla="*/ 15 w 133"/>
                <a:gd name="T33" fmla="*/ 37 h 58"/>
                <a:gd name="T34" fmla="*/ 4 w 133"/>
                <a:gd name="T35" fmla="*/ 33 h 58"/>
                <a:gd name="T36" fmla="*/ 0 w 133"/>
                <a:gd name="T37" fmla="*/ 29 h 58"/>
                <a:gd name="T38" fmla="*/ 0 w 133"/>
                <a:gd name="T3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58">
                  <a:moveTo>
                    <a:pt x="0" y="29"/>
                  </a:moveTo>
                  <a:lnTo>
                    <a:pt x="19" y="14"/>
                  </a:lnTo>
                  <a:lnTo>
                    <a:pt x="57" y="35"/>
                  </a:lnTo>
                  <a:lnTo>
                    <a:pt x="59" y="35"/>
                  </a:lnTo>
                  <a:lnTo>
                    <a:pt x="68" y="35"/>
                  </a:lnTo>
                  <a:lnTo>
                    <a:pt x="78" y="31"/>
                  </a:lnTo>
                  <a:lnTo>
                    <a:pt x="85" y="29"/>
                  </a:lnTo>
                  <a:lnTo>
                    <a:pt x="85" y="21"/>
                  </a:lnTo>
                  <a:lnTo>
                    <a:pt x="84" y="12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118" y="16"/>
                  </a:lnTo>
                  <a:lnTo>
                    <a:pt x="133" y="52"/>
                  </a:lnTo>
                  <a:lnTo>
                    <a:pt x="112" y="58"/>
                  </a:lnTo>
                  <a:lnTo>
                    <a:pt x="32" y="42"/>
                  </a:lnTo>
                  <a:lnTo>
                    <a:pt x="27" y="39"/>
                  </a:lnTo>
                  <a:lnTo>
                    <a:pt x="15" y="37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852" y="2824"/>
              <a:ext cx="669" cy="253"/>
            </a:xfrm>
            <a:custGeom>
              <a:avLst/>
              <a:gdLst>
                <a:gd name="T0" fmla="*/ 29 w 1338"/>
                <a:gd name="T1" fmla="*/ 188 h 508"/>
                <a:gd name="T2" fmla="*/ 209 w 1338"/>
                <a:gd name="T3" fmla="*/ 116 h 508"/>
                <a:gd name="T4" fmla="*/ 223 w 1338"/>
                <a:gd name="T5" fmla="*/ 49 h 508"/>
                <a:gd name="T6" fmla="*/ 272 w 1338"/>
                <a:gd name="T7" fmla="*/ 32 h 508"/>
                <a:gd name="T8" fmla="*/ 335 w 1338"/>
                <a:gd name="T9" fmla="*/ 0 h 508"/>
                <a:gd name="T10" fmla="*/ 411 w 1338"/>
                <a:gd name="T11" fmla="*/ 82 h 508"/>
                <a:gd name="T12" fmla="*/ 496 w 1338"/>
                <a:gd name="T13" fmla="*/ 133 h 508"/>
                <a:gd name="T14" fmla="*/ 546 w 1338"/>
                <a:gd name="T15" fmla="*/ 308 h 508"/>
                <a:gd name="T16" fmla="*/ 647 w 1338"/>
                <a:gd name="T17" fmla="*/ 337 h 508"/>
                <a:gd name="T18" fmla="*/ 772 w 1338"/>
                <a:gd name="T19" fmla="*/ 466 h 508"/>
                <a:gd name="T20" fmla="*/ 859 w 1338"/>
                <a:gd name="T21" fmla="*/ 384 h 508"/>
                <a:gd name="T22" fmla="*/ 970 w 1338"/>
                <a:gd name="T23" fmla="*/ 293 h 508"/>
                <a:gd name="T24" fmla="*/ 1095 w 1338"/>
                <a:gd name="T25" fmla="*/ 308 h 508"/>
                <a:gd name="T26" fmla="*/ 1167 w 1338"/>
                <a:gd name="T27" fmla="*/ 221 h 508"/>
                <a:gd name="T28" fmla="*/ 1338 w 1338"/>
                <a:gd name="T29" fmla="*/ 145 h 508"/>
                <a:gd name="T30" fmla="*/ 1338 w 1338"/>
                <a:gd name="T31" fmla="*/ 508 h 508"/>
                <a:gd name="T32" fmla="*/ 0 w 1338"/>
                <a:gd name="T33" fmla="*/ 508 h 508"/>
                <a:gd name="T34" fmla="*/ 52 w 1338"/>
                <a:gd name="T35" fmla="*/ 473 h 508"/>
                <a:gd name="T36" fmla="*/ 101 w 1338"/>
                <a:gd name="T37" fmla="*/ 473 h 508"/>
                <a:gd name="T38" fmla="*/ 67 w 1338"/>
                <a:gd name="T39" fmla="*/ 422 h 508"/>
                <a:gd name="T40" fmla="*/ 29 w 1338"/>
                <a:gd name="T41" fmla="*/ 403 h 508"/>
                <a:gd name="T42" fmla="*/ 97 w 1338"/>
                <a:gd name="T43" fmla="*/ 365 h 508"/>
                <a:gd name="T44" fmla="*/ 196 w 1338"/>
                <a:gd name="T45" fmla="*/ 369 h 508"/>
                <a:gd name="T46" fmla="*/ 297 w 1338"/>
                <a:gd name="T47" fmla="*/ 413 h 508"/>
                <a:gd name="T48" fmla="*/ 417 w 1338"/>
                <a:gd name="T49" fmla="*/ 337 h 508"/>
                <a:gd name="T50" fmla="*/ 468 w 1338"/>
                <a:gd name="T51" fmla="*/ 375 h 508"/>
                <a:gd name="T52" fmla="*/ 445 w 1338"/>
                <a:gd name="T53" fmla="*/ 287 h 508"/>
                <a:gd name="T54" fmla="*/ 230 w 1338"/>
                <a:gd name="T55" fmla="*/ 167 h 508"/>
                <a:gd name="T56" fmla="*/ 29 w 1338"/>
                <a:gd name="T57" fmla="*/ 188 h 508"/>
                <a:gd name="T58" fmla="*/ 29 w 1338"/>
                <a:gd name="T59" fmla="*/ 18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38" h="508">
                  <a:moveTo>
                    <a:pt x="29" y="188"/>
                  </a:moveTo>
                  <a:lnTo>
                    <a:pt x="209" y="116"/>
                  </a:lnTo>
                  <a:lnTo>
                    <a:pt x="223" y="49"/>
                  </a:lnTo>
                  <a:lnTo>
                    <a:pt x="272" y="32"/>
                  </a:lnTo>
                  <a:lnTo>
                    <a:pt x="335" y="0"/>
                  </a:lnTo>
                  <a:lnTo>
                    <a:pt x="411" y="82"/>
                  </a:lnTo>
                  <a:lnTo>
                    <a:pt x="496" y="133"/>
                  </a:lnTo>
                  <a:lnTo>
                    <a:pt x="546" y="308"/>
                  </a:lnTo>
                  <a:lnTo>
                    <a:pt x="647" y="337"/>
                  </a:lnTo>
                  <a:lnTo>
                    <a:pt x="772" y="466"/>
                  </a:lnTo>
                  <a:lnTo>
                    <a:pt x="859" y="384"/>
                  </a:lnTo>
                  <a:lnTo>
                    <a:pt x="970" y="293"/>
                  </a:lnTo>
                  <a:lnTo>
                    <a:pt x="1095" y="308"/>
                  </a:lnTo>
                  <a:lnTo>
                    <a:pt x="1167" y="221"/>
                  </a:lnTo>
                  <a:lnTo>
                    <a:pt x="1338" y="145"/>
                  </a:lnTo>
                  <a:lnTo>
                    <a:pt x="1338" y="508"/>
                  </a:lnTo>
                  <a:lnTo>
                    <a:pt x="0" y="508"/>
                  </a:lnTo>
                  <a:lnTo>
                    <a:pt x="52" y="473"/>
                  </a:lnTo>
                  <a:lnTo>
                    <a:pt x="101" y="473"/>
                  </a:lnTo>
                  <a:lnTo>
                    <a:pt x="67" y="422"/>
                  </a:lnTo>
                  <a:lnTo>
                    <a:pt x="29" y="403"/>
                  </a:lnTo>
                  <a:lnTo>
                    <a:pt x="97" y="365"/>
                  </a:lnTo>
                  <a:lnTo>
                    <a:pt x="196" y="369"/>
                  </a:lnTo>
                  <a:lnTo>
                    <a:pt x="297" y="413"/>
                  </a:lnTo>
                  <a:lnTo>
                    <a:pt x="417" y="337"/>
                  </a:lnTo>
                  <a:lnTo>
                    <a:pt x="468" y="375"/>
                  </a:lnTo>
                  <a:lnTo>
                    <a:pt x="445" y="287"/>
                  </a:lnTo>
                  <a:lnTo>
                    <a:pt x="230" y="167"/>
                  </a:lnTo>
                  <a:lnTo>
                    <a:pt x="29" y="188"/>
                  </a:lnTo>
                  <a:lnTo>
                    <a:pt x="29" y="188"/>
                  </a:lnTo>
                  <a:close/>
                </a:path>
              </a:pathLst>
            </a:custGeom>
            <a:solidFill>
              <a:srgbClr val="59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2016" y="2359"/>
              <a:ext cx="10" cy="25"/>
            </a:xfrm>
            <a:custGeom>
              <a:avLst/>
              <a:gdLst>
                <a:gd name="T0" fmla="*/ 10 w 21"/>
                <a:gd name="T1" fmla="*/ 0 h 52"/>
                <a:gd name="T2" fmla="*/ 21 w 21"/>
                <a:gd name="T3" fmla="*/ 52 h 52"/>
                <a:gd name="T4" fmla="*/ 0 w 21"/>
                <a:gd name="T5" fmla="*/ 19 h 52"/>
                <a:gd name="T6" fmla="*/ 10 w 21"/>
                <a:gd name="T7" fmla="*/ 0 h 52"/>
                <a:gd name="T8" fmla="*/ 10 w 21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2">
                  <a:moveTo>
                    <a:pt x="10" y="0"/>
                  </a:moveTo>
                  <a:lnTo>
                    <a:pt x="21" y="52"/>
                  </a:lnTo>
                  <a:lnTo>
                    <a:pt x="0" y="1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504" y="2800"/>
              <a:ext cx="719" cy="206"/>
            </a:xfrm>
            <a:custGeom>
              <a:avLst/>
              <a:gdLst>
                <a:gd name="T0" fmla="*/ 25 w 1438"/>
                <a:gd name="T1" fmla="*/ 4 h 413"/>
                <a:gd name="T2" fmla="*/ 87 w 1438"/>
                <a:gd name="T3" fmla="*/ 16 h 413"/>
                <a:gd name="T4" fmla="*/ 127 w 1438"/>
                <a:gd name="T5" fmla="*/ 21 h 413"/>
                <a:gd name="T6" fmla="*/ 173 w 1438"/>
                <a:gd name="T7" fmla="*/ 29 h 413"/>
                <a:gd name="T8" fmla="*/ 220 w 1438"/>
                <a:gd name="T9" fmla="*/ 37 h 413"/>
                <a:gd name="T10" fmla="*/ 274 w 1438"/>
                <a:gd name="T11" fmla="*/ 44 h 413"/>
                <a:gd name="T12" fmla="*/ 329 w 1438"/>
                <a:gd name="T13" fmla="*/ 52 h 413"/>
                <a:gd name="T14" fmla="*/ 384 w 1438"/>
                <a:gd name="T15" fmla="*/ 61 h 413"/>
                <a:gd name="T16" fmla="*/ 441 w 1438"/>
                <a:gd name="T17" fmla="*/ 67 h 413"/>
                <a:gd name="T18" fmla="*/ 500 w 1438"/>
                <a:gd name="T19" fmla="*/ 77 h 413"/>
                <a:gd name="T20" fmla="*/ 553 w 1438"/>
                <a:gd name="T21" fmla="*/ 80 h 413"/>
                <a:gd name="T22" fmla="*/ 608 w 1438"/>
                <a:gd name="T23" fmla="*/ 86 h 413"/>
                <a:gd name="T24" fmla="*/ 661 w 1438"/>
                <a:gd name="T25" fmla="*/ 94 h 413"/>
                <a:gd name="T26" fmla="*/ 713 w 1438"/>
                <a:gd name="T27" fmla="*/ 97 h 413"/>
                <a:gd name="T28" fmla="*/ 766 w 1438"/>
                <a:gd name="T29" fmla="*/ 101 h 413"/>
                <a:gd name="T30" fmla="*/ 817 w 1438"/>
                <a:gd name="T31" fmla="*/ 105 h 413"/>
                <a:gd name="T32" fmla="*/ 865 w 1438"/>
                <a:gd name="T33" fmla="*/ 109 h 413"/>
                <a:gd name="T34" fmla="*/ 914 w 1438"/>
                <a:gd name="T35" fmla="*/ 113 h 413"/>
                <a:gd name="T36" fmla="*/ 960 w 1438"/>
                <a:gd name="T37" fmla="*/ 116 h 413"/>
                <a:gd name="T38" fmla="*/ 1007 w 1438"/>
                <a:gd name="T39" fmla="*/ 120 h 413"/>
                <a:gd name="T40" fmla="*/ 1053 w 1438"/>
                <a:gd name="T41" fmla="*/ 126 h 413"/>
                <a:gd name="T42" fmla="*/ 1096 w 1438"/>
                <a:gd name="T43" fmla="*/ 132 h 413"/>
                <a:gd name="T44" fmla="*/ 1142 w 1438"/>
                <a:gd name="T45" fmla="*/ 135 h 413"/>
                <a:gd name="T46" fmla="*/ 1182 w 1438"/>
                <a:gd name="T47" fmla="*/ 139 h 413"/>
                <a:gd name="T48" fmla="*/ 1224 w 1438"/>
                <a:gd name="T49" fmla="*/ 145 h 413"/>
                <a:gd name="T50" fmla="*/ 1264 w 1438"/>
                <a:gd name="T51" fmla="*/ 151 h 413"/>
                <a:gd name="T52" fmla="*/ 1332 w 1438"/>
                <a:gd name="T53" fmla="*/ 160 h 413"/>
                <a:gd name="T54" fmla="*/ 1387 w 1438"/>
                <a:gd name="T55" fmla="*/ 170 h 413"/>
                <a:gd name="T56" fmla="*/ 1423 w 1438"/>
                <a:gd name="T57" fmla="*/ 179 h 413"/>
                <a:gd name="T58" fmla="*/ 1433 w 1438"/>
                <a:gd name="T59" fmla="*/ 198 h 413"/>
                <a:gd name="T60" fmla="*/ 1395 w 1438"/>
                <a:gd name="T61" fmla="*/ 200 h 413"/>
                <a:gd name="T62" fmla="*/ 1342 w 1438"/>
                <a:gd name="T63" fmla="*/ 206 h 413"/>
                <a:gd name="T64" fmla="*/ 1277 w 1438"/>
                <a:gd name="T65" fmla="*/ 212 h 413"/>
                <a:gd name="T66" fmla="*/ 1212 w 1438"/>
                <a:gd name="T67" fmla="*/ 217 h 413"/>
                <a:gd name="T68" fmla="*/ 1155 w 1438"/>
                <a:gd name="T69" fmla="*/ 225 h 413"/>
                <a:gd name="T70" fmla="*/ 1112 w 1438"/>
                <a:gd name="T71" fmla="*/ 244 h 413"/>
                <a:gd name="T72" fmla="*/ 1125 w 1438"/>
                <a:gd name="T73" fmla="*/ 276 h 413"/>
                <a:gd name="T74" fmla="*/ 1161 w 1438"/>
                <a:gd name="T75" fmla="*/ 299 h 413"/>
                <a:gd name="T76" fmla="*/ 1205 w 1438"/>
                <a:gd name="T77" fmla="*/ 320 h 413"/>
                <a:gd name="T78" fmla="*/ 1250 w 1438"/>
                <a:gd name="T79" fmla="*/ 341 h 413"/>
                <a:gd name="T80" fmla="*/ 1290 w 1438"/>
                <a:gd name="T81" fmla="*/ 362 h 413"/>
                <a:gd name="T82" fmla="*/ 1300 w 1438"/>
                <a:gd name="T83" fmla="*/ 381 h 413"/>
                <a:gd name="T84" fmla="*/ 1267 w 1438"/>
                <a:gd name="T85" fmla="*/ 385 h 413"/>
                <a:gd name="T86" fmla="*/ 1210 w 1438"/>
                <a:gd name="T87" fmla="*/ 386 h 413"/>
                <a:gd name="T88" fmla="*/ 1171 w 1438"/>
                <a:gd name="T89" fmla="*/ 386 h 413"/>
                <a:gd name="T90" fmla="*/ 1125 w 1438"/>
                <a:gd name="T91" fmla="*/ 386 h 413"/>
                <a:gd name="T92" fmla="*/ 1070 w 1438"/>
                <a:gd name="T93" fmla="*/ 386 h 413"/>
                <a:gd name="T94" fmla="*/ 1011 w 1438"/>
                <a:gd name="T95" fmla="*/ 386 h 413"/>
                <a:gd name="T96" fmla="*/ 941 w 1438"/>
                <a:gd name="T97" fmla="*/ 388 h 413"/>
                <a:gd name="T98" fmla="*/ 861 w 1438"/>
                <a:gd name="T99" fmla="*/ 388 h 413"/>
                <a:gd name="T100" fmla="*/ 775 w 1438"/>
                <a:gd name="T101" fmla="*/ 388 h 413"/>
                <a:gd name="T102" fmla="*/ 684 w 1438"/>
                <a:gd name="T103" fmla="*/ 390 h 413"/>
                <a:gd name="T104" fmla="*/ 591 w 1438"/>
                <a:gd name="T105" fmla="*/ 394 h 413"/>
                <a:gd name="T106" fmla="*/ 496 w 1438"/>
                <a:gd name="T107" fmla="*/ 396 h 413"/>
                <a:gd name="T108" fmla="*/ 405 w 1438"/>
                <a:gd name="T109" fmla="*/ 398 h 413"/>
                <a:gd name="T110" fmla="*/ 317 w 1438"/>
                <a:gd name="T111" fmla="*/ 404 h 413"/>
                <a:gd name="T112" fmla="*/ 234 w 1438"/>
                <a:gd name="T113" fmla="*/ 404 h 413"/>
                <a:gd name="T114" fmla="*/ 160 w 1438"/>
                <a:gd name="T115" fmla="*/ 405 h 413"/>
                <a:gd name="T116" fmla="*/ 95 w 1438"/>
                <a:gd name="T117" fmla="*/ 407 h 413"/>
                <a:gd name="T118" fmla="*/ 46 w 1438"/>
                <a:gd name="T119" fmla="*/ 411 h 413"/>
                <a:gd name="T120" fmla="*/ 4 w 1438"/>
                <a:gd name="T121" fmla="*/ 413 h 413"/>
                <a:gd name="T122" fmla="*/ 0 w 1438"/>
                <a:gd name="T123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8" h="413">
                  <a:moveTo>
                    <a:pt x="0" y="0"/>
                  </a:moveTo>
                  <a:lnTo>
                    <a:pt x="4" y="2"/>
                  </a:lnTo>
                  <a:lnTo>
                    <a:pt x="8" y="2"/>
                  </a:lnTo>
                  <a:lnTo>
                    <a:pt x="17" y="4"/>
                  </a:lnTo>
                  <a:lnTo>
                    <a:pt x="25" y="4"/>
                  </a:lnTo>
                  <a:lnTo>
                    <a:pt x="36" y="8"/>
                  </a:lnTo>
                  <a:lnTo>
                    <a:pt x="46" y="8"/>
                  </a:lnTo>
                  <a:lnTo>
                    <a:pt x="61" y="12"/>
                  </a:lnTo>
                  <a:lnTo>
                    <a:pt x="72" y="14"/>
                  </a:lnTo>
                  <a:lnTo>
                    <a:pt x="87" y="16"/>
                  </a:lnTo>
                  <a:lnTo>
                    <a:pt x="93" y="16"/>
                  </a:lnTo>
                  <a:lnTo>
                    <a:pt x="103" y="18"/>
                  </a:lnTo>
                  <a:lnTo>
                    <a:pt x="110" y="18"/>
                  </a:lnTo>
                  <a:lnTo>
                    <a:pt x="118" y="21"/>
                  </a:lnTo>
                  <a:lnTo>
                    <a:pt x="127" y="21"/>
                  </a:lnTo>
                  <a:lnTo>
                    <a:pt x="137" y="23"/>
                  </a:lnTo>
                  <a:lnTo>
                    <a:pt x="144" y="25"/>
                  </a:lnTo>
                  <a:lnTo>
                    <a:pt x="154" y="27"/>
                  </a:lnTo>
                  <a:lnTo>
                    <a:pt x="163" y="27"/>
                  </a:lnTo>
                  <a:lnTo>
                    <a:pt x="173" y="29"/>
                  </a:lnTo>
                  <a:lnTo>
                    <a:pt x="182" y="31"/>
                  </a:lnTo>
                  <a:lnTo>
                    <a:pt x="192" y="31"/>
                  </a:lnTo>
                  <a:lnTo>
                    <a:pt x="201" y="33"/>
                  </a:lnTo>
                  <a:lnTo>
                    <a:pt x="211" y="35"/>
                  </a:lnTo>
                  <a:lnTo>
                    <a:pt x="220" y="37"/>
                  </a:lnTo>
                  <a:lnTo>
                    <a:pt x="232" y="39"/>
                  </a:lnTo>
                  <a:lnTo>
                    <a:pt x="241" y="39"/>
                  </a:lnTo>
                  <a:lnTo>
                    <a:pt x="253" y="40"/>
                  </a:lnTo>
                  <a:lnTo>
                    <a:pt x="262" y="40"/>
                  </a:lnTo>
                  <a:lnTo>
                    <a:pt x="274" y="44"/>
                  </a:lnTo>
                  <a:lnTo>
                    <a:pt x="283" y="46"/>
                  </a:lnTo>
                  <a:lnTo>
                    <a:pt x="295" y="48"/>
                  </a:lnTo>
                  <a:lnTo>
                    <a:pt x="306" y="50"/>
                  </a:lnTo>
                  <a:lnTo>
                    <a:pt x="317" y="52"/>
                  </a:lnTo>
                  <a:lnTo>
                    <a:pt x="329" y="52"/>
                  </a:lnTo>
                  <a:lnTo>
                    <a:pt x="340" y="56"/>
                  </a:lnTo>
                  <a:lnTo>
                    <a:pt x="350" y="56"/>
                  </a:lnTo>
                  <a:lnTo>
                    <a:pt x="363" y="58"/>
                  </a:lnTo>
                  <a:lnTo>
                    <a:pt x="372" y="59"/>
                  </a:lnTo>
                  <a:lnTo>
                    <a:pt x="384" y="61"/>
                  </a:lnTo>
                  <a:lnTo>
                    <a:pt x="395" y="61"/>
                  </a:lnTo>
                  <a:lnTo>
                    <a:pt x="407" y="65"/>
                  </a:lnTo>
                  <a:lnTo>
                    <a:pt x="418" y="65"/>
                  </a:lnTo>
                  <a:lnTo>
                    <a:pt x="429" y="67"/>
                  </a:lnTo>
                  <a:lnTo>
                    <a:pt x="441" y="67"/>
                  </a:lnTo>
                  <a:lnTo>
                    <a:pt x="452" y="71"/>
                  </a:lnTo>
                  <a:lnTo>
                    <a:pt x="464" y="71"/>
                  </a:lnTo>
                  <a:lnTo>
                    <a:pt x="475" y="73"/>
                  </a:lnTo>
                  <a:lnTo>
                    <a:pt x="486" y="75"/>
                  </a:lnTo>
                  <a:lnTo>
                    <a:pt x="500" y="77"/>
                  </a:lnTo>
                  <a:lnTo>
                    <a:pt x="509" y="77"/>
                  </a:lnTo>
                  <a:lnTo>
                    <a:pt x="521" y="78"/>
                  </a:lnTo>
                  <a:lnTo>
                    <a:pt x="530" y="80"/>
                  </a:lnTo>
                  <a:lnTo>
                    <a:pt x="543" y="80"/>
                  </a:lnTo>
                  <a:lnTo>
                    <a:pt x="553" y="80"/>
                  </a:lnTo>
                  <a:lnTo>
                    <a:pt x="564" y="82"/>
                  </a:lnTo>
                  <a:lnTo>
                    <a:pt x="574" y="84"/>
                  </a:lnTo>
                  <a:lnTo>
                    <a:pt x="585" y="84"/>
                  </a:lnTo>
                  <a:lnTo>
                    <a:pt x="595" y="84"/>
                  </a:lnTo>
                  <a:lnTo>
                    <a:pt x="608" y="86"/>
                  </a:lnTo>
                  <a:lnTo>
                    <a:pt x="618" y="88"/>
                  </a:lnTo>
                  <a:lnTo>
                    <a:pt x="629" y="90"/>
                  </a:lnTo>
                  <a:lnTo>
                    <a:pt x="638" y="90"/>
                  </a:lnTo>
                  <a:lnTo>
                    <a:pt x="652" y="92"/>
                  </a:lnTo>
                  <a:lnTo>
                    <a:pt x="661" y="94"/>
                  </a:lnTo>
                  <a:lnTo>
                    <a:pt x="673" y="94"/>
                  </a:lnTo>
                  <a:lnTo>
                    <a:pt x="682" y="94"/>
                  </a:lnTo>
                  <a:lnTo>
                    <a:pt x="694" y="94"/>
                  </a:lnTo>
                  <a:lnTo>
                    <a:pt x="703" y="96"/>
                  </a:lnTo>
                  <a:lnTo>
                    <a:pt x="713" y="97"/>
                  </a:lnTo>
                  <a:lnTo>
                    <a:pt x="722" y="97"/>
                  </a:lnTo>
                  <a:lnTo>
                    <a:pt x="733" y="99"/>
                  </a:lnTo>
                  <a:lnTo>
                    <a:pt x="745" y="99"/>
                  </a:lnTo>
                  <a:lnTo>
                    <a:pt x="756" y="101"/>
                  </a:lnTo>
                  <a:lnTo>
                    <a:pt x="766" y="101"/>
                  </a:lnTo>
                  <a:lnTo>
                    <a:pt x="775" y="101"/>
                  </a:lnTo>
                  <a:lnTo>
                    <a:pt x="785" y="103"/>
                  </a:lnTo>
                  <a:lnTo>
                    <a:pt x="796" y="103"/>
                  </a:lnTo>
                  <a:lnTo>
                    <a:pt x="806" y="103"/>
                  </a:lnTo>
                  <a:lnTo>
                    <a:pt x="817" y="105"/>
                  </a:lnTo>
                  <a:lnTo>
                    <a:pt x="827" y="107"/>
                  </a:lnTo>
                  <a:lnTo>
                    <a:pt x="836" y="109"/>
                  </a:lnTo>
                  <a:lnTo>
                    <a:pt x="846" y="109"/>
                  </a:lnTo>
                  <a:lnTo>
                    <a:pt x="855" y="109"/>
                  </a:lnTo>
                  <a:lnTo>
                    <a:pt x="865" y="109"/>
                  </a:lnTo>
                  <a:lnTo>
                    <a:pt x="874" y="111"/>
                  </a:lnTo>
                  <a:lnTo>
                    <a:pt x="884" y="111"/>
                  </a:lnTo>
                  <a:lnTo>
                    <a:pt x="893" y="111"/>
                  </a:lnTo>
                  <a:lnTo>
                    <a:pt x="903" y="113"/>
                  </a:lnTo>
                  <a:lnTo>
                    <a:pt x="914" y="113"/>
                  </a:lnTo>
                  <a:lnTo>
                    <a:pt x="922" y="113"/>
                  </a:lnTo>
                  <a:lnTo>
                    <a:pt x="931" y="115"/>
                  </a:lnTo>
                  <a:lnTo>
                    <a:pt x="941" y="115"/>
                  </a:lnTo>
                  <a:lnTo>
                    <a:pt x="952" y="116"/>
                  </a:lnTo>
                  <a:lnTo>
                    <a:pt x="960" y="116"/>
                  </a:lnTo>
                  <a:lnTo>
                    <a:pt x="969" y="118"/>
                  </a:lnTo>
                  <a:lnTo>
                    <a:pt x="979" y="118"/>
                  </a:lnTo>
                  <a:lnTo>
                    <a:pt x="990" y="120"/>
                  </a:lnTo>
                  <a:lnTo>
                    <a:pt x="998" y="120"/>
                  </a:lnTo>
                  <a:lnTo>
                    <a:pt x="1007" y="120"/>
                  </a:lnTo>
                  <a:lnTo>
                    <a:pt x="1017" y="122"/>
                  </a:lnTo>
                  <a:lnTo>
                    <a:pt x="1026" y="122"/>
                  </a:lnTo>
                  <a:lnTo>
                    <a:pt x="1034" y="122"/>
                  </a:lnTo>
                  <a:lnTo>
                    <a:pt x="1043" y="124"/>
                  </a:lnTo>
                  <a:lnTo>
                    <a:pt x="1053" y="126"/>
                  </a:lnTo>
                  <a:lnTo>
                    <a:pt x="1062" y="128"/>
                  </a:lnTo>
                  <a:lnTo>
                    <a:pt x="1070" y="128"/>
                  </a:lnTo>
                  <a:lnTo>
                    <a:pt x="1079" y="128"/>
                  </a:lnTo>
                  <a:lnTo>
                    <a:pt x="1087" y="130"/>
                  </a:lnTo>
                  <a:lnTo>
                    <a:pt x="1096" y="132"/>
                  </a:lnTo>
                  <a:lnTo>
                    <a:pt x="1106" y="132"/>
                  </a:lnTo>
                  <a:lnTo>
                    <a:pt x="1115" y="132"/>
                  </a:lnTo>
                  <a:lnTo>
                    <a:pt x="1125" y="134"/>
                  </a:lnTo>
                  <a:lnTo>
                    <a:pt x="1134" y="135"/>
                  </a:lnTo>
                  <a:lnTo>
                    <a:pt x="1142" y="135"/>
                  </a:lnTo>
                  <a:lnTo>
                    <a:pt x="1150" y="135"/>
                  </a:lnTo>
                  <a:lnTo>
                    <a:pt x="1159" y="137"/>
                  </a:lnTo>
                  <a:lnTo>
                    <a:pt x="1167" y="137"/>
                  </a:lnTo>
                  <a:lnTo>
                    <a:pt x="1174" y="137"/>
                  </a:lnTo>
                  <a:lnTo>
                    <a:pt x="1182" y="139"/>
                  </a:lnTo>
                  <a:lnTo>
                    <a:pt x="1191" y="141"/>
                  </a:lnTo>
                  <a:lnTo>
                    <a:pt x="1201" y="141"/>
                  </a:lnTo>
                  <a:lnTo>
                    <a:pt x="1209" y="141"/>
                  </a:lnTo>
                  <a:lnTo>
                    <a:pt x="1216" y="143"/>
                  </a:lnTo>
                  <a:lnTo>
                    <a:pt x="1224" y="145"/>
                  </a:lnTo>
                  <a:lnTo>
                    <a:pt x="1233" y="145"/>
                  </a:lnTo>
                  <a:lnTo>
                    <a:pt x="1239" y="145"/>
                  </a:lnTo>
                  <a:lnTo>
                    <a:pt x="1248" y="147"/>
                  </a:lnTo>
                  <a:lnTo>
                    <a:pt x="1256" y="149"/>
                  </a:lnTo>
                  <a:lnTo>
                    <a:pt x="1264" y="151"/>
                  </a:lnTo>
                  <a:lnTo>
                    <a:pt x="1277" y="151"/>
                  </a:lnTo>
                  <a:lnTo>
                    <a:pt x="1292" y="154"/>
                  </a:lnTo>
                  <a:lnTo>
                    <a:pt x="1305" y="154"/>
                  </a:lnTo>
                  <a:lnTo>
                    <a:pt x="1319" y="158"/>
                  </a:lnTo>
                  <a:lnTo>
                    <a:pt x="1332" y="160"/>
                  </a:lnTo>
                  <a:lnTo>
                    <a:pt x="1343" y="162"/>
                  </a:lnTo>
                  <a:lnTo>
                    <a:pt x="1357" y="164"/>
                  </a:lnTo>
                  <a:lnTo>
                    <a:pt x="1368" y="166"/>
                  </a:lnTo>
                  <a:lnTo>
                    <a:pt x="1378" y="168"/>
                  </a:lnTo>
                  <a:lnTo>
                    <a:pt x="1387" y="170"/>
                  </a:lnTo>
                  <a:lnTo>
                    <a:pt x="1395" y="172"/>
                  </a:lnTo>
                  <a:lnTo>
                    <a:pt x="1404" y="175"/>
                  </a:lnTo>
                  <a:lnTo>
                    <a:pt x="1410" y="175"/>
                  </a:lnTo>
                  <a:lnTo>
                    <a:pt x="1418" y="179"/>
                  </a:lnTo>
                  <a:lnTo>
                    <a:pt x="1423" y="179"/>
                  </a:lnTo>
                  <a:lnTo>
                    <a:pt x="1429" y="183"/>
                  </a:lnTo>
                  <a:lnTo>
                    <a:pt x="1435" y="185"/>
                  </a:lnTo>
                  <a:lnTo>
                    <a:pt x="1438" y="189"/>
                  </a:lnTo>
                  <a:lnTo>
                    <a:pt x="1437" y="194"/>
                  </a:lnTo>
                  <a:lnTo>
                    <a:pt x="1433" y="198"/>
                  </a:lnTo>
                  <a:lnTo>
                    <a:pt x="1425" y="198"/>
                  </a:lnTo>
                  <a:lnTo>
                    <a:pt x="1419" y="198"/>
                  </a:lnTo>
                  <a:lnTo>
                    <a:pt x="1412" y="198"/>
                  </a:lnTo>
                  <a:lnTo>
                    <a:pt x="1404" y="200"/>
                  </a:lnTo>
                  <a:lnTo>
                    <a:pt x="1395" y="200"/>
                  </a:lnTo>
                  <a:lnTo>
                    <a:pt x="1385" y="202"/>
                  </a:lnTo>
                  <a:lnTo>
                    <a:pt x="1376" y="204"/>
                  </a:lnTo>
                  <a:lnTo>
                    <a:pt x="1366" y="204"/>
                  </a:lnTo>
                  <a:lnTo>
                    <a:pt x="1353" y="204"/>
                  </a:lnTo>
                  <a:lnTo>
                    <a:pt x="1342" y="206"/>
                  </a:lnTo>
                  <a:lnTo>
                    <a:pt x="1328" y="208"/>
                  </a:lnTo>
                  <a:lnTo>
                    <a:pt x="1317" y="208"/>
                  </a:lnTo>
                  <a:lnTo>
                    <a:pt x="1304" y="208"/>
                  </a:lnTo>
                  <a:lnTo>
                    <a:pt x="1290" y="210"/>
                  </a:lnTo>
                  <a:lnTo>
                    <a:pt x="1277" y="212"/>
                  </a:lnTo>
                  <a:lnTo>
                    <a:pt x="1266" y="213"/>
                  </a:lnTo>
                  <a:lnTo>
                    <a:pt x="1252" y="213"/>
                  </a:lnTo>
                  <a:lnTo>
                    <a:pt x="1239" y="213"/>
                  </a:lnTo>
                  <a:lnTo>
                    <a:pt x="1224" y="215"/>
                  </a:lnTo>
                  <a:lnTo>
                    <a:pt x="1212" y="217"/>
                  </a:lnTo>
                  <a:lnTo>
                    <a:pt x="1201" y="217"/>
                  </a:lnTo>
                  <a:lnTo>
                    <a:pt x="1188" y="219"/>
                  </a:lnTo>
                  <a:lnTo>
                    <a:pt x="1176" y="221"/>
                  </a:lnTo>
                  <a:lnTo>
                    <a:pt x="1167" y="223"/>
                  </a:lnTo>
                  <a:lnTo>
                    <a:pt x="1155" y="225"/>
                  </a:lnTo>
                  <a:lnTo>
                    <a:pt x="1146" y="227"/>
                  </a:lnTo>
                  <a:lnTo>
                    <a:pt x="1138" y="229"/>
                  </a:lnTo>
                  <a:lnTo>
                    <a:pt x="1131" y="232"/>
                  </a:lnTo>
                  <a:lnTo>
                    <a:pt x="1117" y="236"/>
                  </a:lnTo>
                  <a:lnTo>
                    <a:pt x="1112" y="244"/>
                  </a:lnTo>
                  <a:lnTo>
                    <a:pt x="1106" y="250"/>
                  </a:lnTo>
                  <a:lnTo>
                    <a:pt x="1106" y="255"/>
                  </a:lnTo>
                  <a:lnTo>
                    <a:pt x="1112" y="265"/>
                  </a:lnTo>
                  <a:lnTo>
                    <a:pt x="1121" y="272"/>
                  </a:lnTo>
                  <a:lnTo>
                    <a:pt x="1125" y="276"/>
                  </a:lnTo>
                  <a:lnTo>
                    <a:pt x="1131" y="280"/>
                  </a:lnTo>
                  <a:lnTo>
                    <a:pt x="1138" y="284"/>
                  </a:lnTo>
                  <a:lnTo>
                    <a:pt x="1146" y="289"/>
                  </a:lnTo>
                  <a:lnTo>
                    <a:pt x="1153" y="293"/>
                  </a:lnTo>
                  <a:lnTo>
                    <a:pt x="1161" y="299"/>
                  </a:lnTo>
                  <a:lnTo>
                    <a:pt x="1171" y="303"/>
                  </a:lnTo>
                  <a:lnTo>
                    <a:pt x="1180" y="308"/>
                  </a:lnTo>
                  <a:lnTo>
                    <a:pt x="1188" y="312"/>
                  </a:lnTo>
                  <a:lnTo>
                    <a:pt x="1195" y="316"/>
                  </a:lnTo>
                  <a:lnTo>
                    <a:pt x="1205" y="320"/>
                  </a:lnTo>
                  <a:lnTo>
                    <a:pt x="1214" y="324"/>
                  </a:lnTo>
                  <a:lnTo>
                    <a:pt x="1224" y="328"/>
                  </a:lnTo>
                  <a:lnTo>
                    <a:pt x="1231" y="331"/>
                  </a:lnTo>
                  <a:lnTo>
                    <a:pt x="1241" y="337"/>
                  </a:lnTo>
                  <a:lnTo>
                    <a:pt x="1250" y="341"/>
                  </a:lnTo>
                  <a:lnTo>
                    <a:pt x="1258" y="345"/>
                  </a:lnTo>
                  <a:lnTo>
                    <a:pt x="1266" y="348"/>
                  </a:lnTo>
                  <a:lnTo>
                    <a:pt x="1271" y="352"/>
                  </a:lnTo>
                  <a:lnTo>
                    <a:pt x="1281" y="356"/>
                  </a:lnTo>
                  <a:lnTo>
                    <a:pt x="1290" y="362"/>
                  </a:lnTo>
                  <a:lnTo>
                    <a:pt x="1302" y="369"/>
                  </a:lnTo>
                  <a:lnTo>
                    <a:pt x="1305" y="373"/>
                  </a:lnTo>
                  <a:lnTo>
                    <a:pt x="1309" y="377"/>
                  </a:lnTo>
                  <a:lnTo>
                    <a:pt x="1305" y="379"/>
                  </a:lnTo>
                  <a:lnTo>
                    <a:pt x="1300" y="381"/>
                  </a:lnTo>
                  <a:lnTo>
                    <a:pt x="1296" y="381"/>
                  </a:lnTo>
                  <a:lnTo>
                    <a:pt x="1290" y="383"/>
                  </a:lnTo>
                  <a:lnTo>
                    <a:pt x="1285" y="383"/>
                  </a:lnTo>
                  <a:lnTo>
                    <a:pt x="1277" y="385"/>
                  </a:lnTo>
                  <a:lnTo>
                    <a:pt x="1267" y="385"/>
                  </a:lnTo>
                  <a:lnTo>
                    <a:pt x="1260" y="385"/>
                  </a:lnTo>
                  <a:lnTo>
                    <a:pt x="1248" y="385"/>
                  </a:lnTo>
                  <a:lnTo>
                    <a:pt x="1239" y="386"/>
                  </a:lnTo>
                  <a:lnTo>
                    <a:pt x="1224" y="386"/>
                  </a:lnTo>
                  <a:lnTo>
                    <a:pt x="1210" y="386"/>
                  </a:lnTo>
                  <a:lnTo>
                    <a:pt x="1203" y="386"/>
                  </a:lnTo>
                  <a:lnTo>
                    <a:pt x="1195" y="386"/>
                  </a:lnTo>
                  <a:lnTo>
                    <a:pt x="1186" y="386"/>
                  </a:lnTo>
                  <a:lnTo>
                    <a:pt x="1180" y="386"/>
                  </a:lnTo>
                  <a:lnTo>
                    <a:pt x="1171" y="386"/>
                  </a:lnTo>
                  <a:lnTo>
                    <a:pt x="1163" y="386"/>
                  </a:lnTo>
                  <a:lnTo>
                    <a:pt x="1153" y="386"/>
                  </a:lnTo>
                  <a:lnTo>
                    <a:pt x="1144" y="386"/>
                  </a:lnTo>
                  <a:lnTo>
                    <a:pt x="1134" y="386"/>
                  </a:lnTo>
                  <a:lnTo>
                    <a:pt x="1125" y="386"/>
                  </a:lnTo>
                  <a:lnTo>
                    <a:pt x="1115" y="386"/>
                  </a:lnTo>
                  <a:lnTo>
                    <a:pt x="1106" y="386"/>
                  </a:lnTo>
                  <a:lnTo>
                    <a:pt x="1093" y="386"/>
                  </a:lnTo>
                  <a:lnTo>
                    <a:pt x="1083" y="386"/>
                  </a:lnTo>
                  <a:lnTo>
                    <a:pt x="1070" y="386"/>
                  </a:lnTo>
                  <a:lnTo>
                    <a:pt x="1058" y="386"/>
                  </a:lnTo>
                  <a:lnTo>
                    <a:pt x="1047" y="386"/>
                  </a:lnTo>
                  <a:lnTo>
                    <a:pt x="1036" y="386"/>
                  </a:lnTo>
                  <a:lnTo>
                    <a:pt x="1022" y="386"/>
                  </a:lnTo>
                  <a:lnTo>
                    <a:pt x="1011" y="386"/>
                  </a:lnTo>
                  <a:lnTo>
                    <a:pt x="996" y="386"/>
                  </a:lnTo>
                  <a:lnTo>
                    <a:pt x="982" y="386"/>
                  </a:lnTo>
                  <a:lnTo>
                    <a:pt x="969" y="386"/>
                  </a:lnTo>
                  <a:lnTo>
                    <a:pt x="954" y="388"/>
                  </a:lnTo>
                  <a:lnTo>
                    <a:pt x="941" y="388"/>
                  </a:lnTo>
                  <a:lnTo>
                    <a:pt x="925" y="388"/>
                  </a:lnTo>
                  <a:lnTo>
                    <a:pt x="910" y="388"/>
                  </a:lnTo>
                  <a:lnTo>
                    <a:pt x="895" y="388"/>
                  </a:lnTo>
                  <a:lnTo>
                    <a:pt x="878" y="388"/>
                  </a:lnTo>
                  <a:lnTo>
                    <a:pt x="861" y="388"/>
                  </a:lnTo>
                  <a:lnTo>
                    <a:pt x="846" y="388"/>
                  </a:lnTo>
                  <a:lnTo>
                    <a:pt x="829" y="388"/>
                  </a:lnTo>
                  <a:lnTo>
                    <a:pt x="811" y="388"/>
                  </a:lnTo>
                  <a:lnTo>
                    <a:pt x="794" y="388"/>
                  </a:lnTo>
                  <a:lnTo>
                    <a:pt x="775" y="388"/>
                  </a:lnTo>
                  <a:lnTo>
                    <a:pt x="760" y="390"/>
                  </a:lnTo>
                  <a:lnTo>
                    <a:pt x="741" y="390"/>
                  </a:lnTo>
                  <a:lnTo>
                    <a:pt x="722" y="390"/>
                  </a:lnTo>
                  <a:lnTo>
                    <a:pt x="703" y="390"/>
                  </a:lnTo>
                  <a:lnTo>
                    <a:pt x="684" y="390"/>
                  </a:lnTo>
                  <a:lnTo>
                    <a:pt x="665" y="390"/>
                  </a:lnTo>
                  <a:lnTo>
                    <a:pt x="648" y="392"/>
                  </a:lnTo>
                  <a:lnTo>
                    <a:pt x="629" y="392"/>
                  </a:lnTo>
                  <a:lnTo>
                    <a:pt x="612" y="394"/>
                  </a:lnTo>
                  <a:lnTo>
                    <a:pt x="591" y="394"/>
                  </a:lnTo>
                  <a:lnTo>
                    <a:pt x="572" y="394"/>
                  </a:lnTo>
                  <a:lnTo>
                    <a:pt x="553" y="394"/>
                  </a:lnTo>
                  <a:lnTo>
                    <a:pt x="536" y="394"/>
                  </a:lnTo>
                  <a:lnTo>
                    <a:pt x="515" y="394"/>
                  </a:lnTo>
                  <a:lnTo>
                    <a:pt x="496" y="396"/>
                  </a:lnTo>
                  <a:lnTo>
                    <a:pt x="477" y="396"/>
                  </a:lnTo>
                  <a:lnTo>
                    <a:pt x="460" y="398"/>
                  </a:lnTo>
                  <a:lnTo>
                    <a:pt x="441" y="398"/>
                  </a:lnTo>
                  <a:lnTo>
                    <a:pt x="424" y="398"/>
                  </a:lnTo>
                  <a:lnTo>
                    <a:pt x="405" y="398"/>
                  </a:lnTo>
                  <a:lnTo>
                    <a:pt x="388" y="400"/>
                  </a:lnTo>
                  <a:lnTo>
                    <a:pt x="369" y="400"/>
                  </a:lnTo>
                  <a:lnTo>
                    <a:pt x="350" y="400"/>
                  </a:lnTo>
                  <a:lnTo>
                    <a:pt x="334" y="402"/>
                  </a:lnTo>
                  <a:lnTo>
                    <a:pt x="317" y="404"/>
                  </a:lnTo>
                  <a:lnTo>
                    <a:pt x="300" y="404"/>
                  </a:lnTo>
                  <a:lnTo>
                    <a:pt x="283" y="404"/>
                  </a:lnTo>
                  <a:lnTo>
                    <a:pt x="266" y="404"/>
                  </a:lnTo>
                  <a:lnTo>
                    <a:pt x="249" y="404"/>
                  </a:lnTo>
                  <a:lnTo>
                    <a:pt x="234" y="404"/>
                  </a:lnTo>
                  <a:lnTo>
                    <a:pt x="217" y="404"/>
                  </a:lnTo>
                  <a:lnTo>
                    <a:pt x="201" y="404"/>
                  </a:lnTo>
                  <a:lnTo>
                    <a:pt x="188" y="405"/>
                  </a:lnTo>
                  <a:lnTo>
                    <a:pt x="173" y="405"/>
                  </a:lnTo>
                  <a:lnTo>
                    <a:pt x="160" y="405"/>
                  </a:lnTo>
                  <a:lnTo>
                    <a:pt x="144" y="405"/>
                  </a:lnTo>
                  <a:lnTo>
                    <a:pt x="133" y="407"/>
                  </a:lnTo>
                  <a:lnTo>
                    <a:pt x="120" y="407"/>
                  </a:lnTo>
                  <a:lnTo>
                    <a:pt x="108" y="407"/>
                  </a:lnTo>
                  <a:lnTo>
                    <a:pt x="95" y="407"/>
                  </a:lnTo>
                  <a:lnTo>
                    <a:pt x="86" y="409"/>
                  </a:lnTo>
                  <a:lnTo>
                    <a:pt x="74" y="409"/>
                  </a:lnTo>
                  <a:lnTo>
                    <a:pt x="65" y="409"/>
                  </a:lnTo>
                  <a:lnTo>
                    <a:pt x="53" y="409"/>
                  </a:lnTo>
                  <a:lnTo>
                    <a:pt x="46" y="411"/>
                  </a:lnTo>
                  <a:lnTo>
                    <a:pt x="36" y="411"/>
                  </a:lnTo>
                  <a:lnTo>
                    <a:pt x="29" y="411"/>
                  </a:lnTo>
                  <a:lnTo>
                    <a:pt x="23" y="411"/>
                  </a:lnTo>
                  <a:lnTo>
                    <a:pt x="17" y="413"/>
                  </a:lnTo>
                  <a:lnTo>
                    <a:pt x="4" y="413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504" y="2724"/>
              <a:ext cx="399" cy="358"/>
            </a:xfrm>
            <a:custGeom>
              <a:avLst/>
              <a:gdLst>
                <a:gd name="T0" fmla="*/ 0 w 798"/>
                <a:gd name="T1" fmla="*/ 177 h 717"/>
                <a:gd name="T2" fmla="*/ 0 w 798"/>
                <a:gd name="T3" fmla="*/ 166 h 717"/>
                <a:gd name="T4" fmla="*/ 6 w 798"/>
                <a:gd name="T5" fmla="*/ 149 h 717"/>
                <a:gd name="T6" fmla="*/ 27 w 798"/>
                <a:gd name="T7" fmla="*/ 128 h 717"/>
                <a:gd name="T8" fmla="*/ 51 w 798"/>
                <a:gd name="T9" fmla="*/ 103 h 717"/>
                <a:gd name="T10" fmla="*/ 70 w 798"/>
                <a:gd name="T11" fmla="*/ 86 h 717"/>
                <a:gd name="T12" fmla="*/ 84 w 798"/>
                <a:gd name="T13" fmla="*/ 76 h 717"/>
                <a:gd name="T14" fmla="*/ 99 w 798"/>
                <a:gd name="T15" fmla="*/ 67 h 717"/>
                <a:gd name="T16" fmla="*/ 114 w 798"/>
                <a:gd name="T17" fmla="*/ 59 h 717"/>
                <a:gd name="T18" fmla="*/ 131 w 798"/>
                <a:gd name="T19" fmla="*/ 54 h 717"/>
                <a:gd name="T20" fmla="*/ 146 w 798"/>
                <a:gd name="T21" fmla="*/ 52 h 717"/>
                <a:gd name="T22" fmla="*/ 162 w 798"/>
                <a:gd name="T23" fmla="*/ 52 h 717"/>
                <a:gd name="T24" fmla="*/ 179 w 798"/>
                <a:gd name="T25" fmla="*/ 52 h 717"/>
                <a:gd name="T26" fmla="*/ 192 w 798"/>
                <a:gd name="T27" fmla="*/ 52 h 717"/>
                <a:gd name="T28" fmla="*/ 209 w 798"/>
                <a:gd name="T29" fmla="*/ 52 h 717"/>
                <a:gd name="T30" fmla="*/ 230 w 798"/>
                <a:gd name="T31" fmla="*/ 52 h 717"/>
                <a:gd name="T32" fmla="*/ 258 w 798"/>
                <a:gd name="T33" fmla="*/ 56 h 717"/>
                <a:gd name="T34" fmla="*/ 283 w 798"/>
                <a:gd name="T35" fmla="*/ 56 h 717"/>
                <a:gd name="T36" fmla="*/ 302 w 798"/>
                <a:gd name="T37" fmla="*/ 57 h 717"/>
                <a:gd name="T38" fmla="*/ 323 w 798"/>
                <a:gd name="T39" fmla="*/ 59 h 717"/>
                <a:gd name="T40" fmla="*/ 331 w 798"/>
                <a:gd name="T41" fmla="*/ 59 h 717"/>
                <a:gd name="T42" fmla="*/ 344 w 798"/>
                <a:gd name="T43" fmla="*/ 46 h 717"/>
                <a:gd name="T44" fmla="*/ 363 w 798"/>
                <a:gd name="T45" fmla="*/ 33 h 717"/>
                <a:gd name="T46" fmla="*/ 378 w 798"/>
                <a:gd name="T47" fmla="*/ 23 h 717"/>
                <a:gd name="T48" fmla="*/ 399 w 798"/>
                <a:gd name="T49" fmla="*/ 16 h 717"/>
                <a:gd name="T50" fmla="*/ 424 w 798"/>
                <a:gd name="T51" fmla="*/ 8 h 717"/>
                <a:gd name="T52" fmla="*/ 448 w 798"/>
                <a:gd name="T53" fmla="*/ 2 h 717"/>
                <a:gd name="T54" fmla="*/ 471 w 798"/>
                <a:gd name="T55" fmla="*/ 0 h 717"/>
                <a:gd name="T56" fmla="*/ 486 w 798"/>
                <a:gd name="T57" fmla="*/ 2 h 717"/>
                <a:gd name="T58" fmla="*/ 502 w 798"/>
                <a:gd name="T59" fmla="*/ 4 h 717"/>
                <a:gd name="T60" fmla="*/ 519 w 798"/>
                <a:gd name="T61" fmla="*/ 6 h 717"/>
                <a:gd name="T62" fmla="*/ 534 w 798"/>
                <a:gd name="T63" fmla="*/ 10 h 717"/>
                <a:gd name="T64" fmla="*/ 549 w 798"/>
                <a:gd name="T65" fmla="*/ 14 h 717"/>
                <a:gd name="T66" fmla="*/ 564 w 798"/>
                <a:gd name="T67" fmla="*/ 19 h 717"/>
                <a:gd name="T68" fmla="*/ 580 w 798"/>
                <a:gd name="T69" fmla="*/ 25 h 717"/>
                <a:gd name="T70" fmla="*/ 600 w 798"/>
                <a:gd name="T71" fmla="*/ 35 h 717"/>
                <a:gd name="T72" fmla="*/ 625 w 798"/>
                <a:gd name="T73" fmla="*/ 48 h 717"/>
                <a:gd name="T74" fmla="*/ 646 w 798"/>
                <a:gd name="T75" fmla="*/ 63 h 717"/>
                <a:gd name="T76" fmla="*/ 661 w 798"/>
                <a:gd name="T77" fmla="*/ 76 h 717"/>
                <a:gd name="T78" fmla="*/ 671 w 798"/>
                <a:gd name="T79" fmla="*/ 94 h 717"/>
                <a:gd name="T80" fmla="*/ 675 w 798"/>
                <a:gd name="T81" fmla="*/ 109 h 717"/>
                <a:gd name="T82" fmla="*/ 680 w 798"/>
                <a:gd name="T83" fmla="*/ 126 h 717"/>
                <a:gd name="T84" fmla="*/ 684 w 798"/>
                <a:gd name="T85" fmla="*/ 147 h 717"/>
                <a:gd name="T86" fmla="*/ 684 w 798"/>
                <a:gd name="T87" fmla="*/ 166 h 717"/>
                <a:gd name="T88" fmla="*/ 690 w 798"/>
                <a:gd name="T89" fmla="*/ 170 h 717"/>
                <a:gd name="T90" fmla="*/ 705 w 798"/>
                <a:gd name="T91" fmla="*/ 179 h 717"/>
                <a:gd name="T92" fmla="*/ 722 w 798"/>
                <a:gd name="T93" fmla="*/ 189 h 717"/>
                <a:gd name="T94" fmla="*/ 741 w 798"/>
                <a:gd name="T95" fmla="*/ 200 h 717"/>
                <a:gd name="T96" fmla="*/ 760 w 798"/>
                <a:gd name="T97" fmla="*/ 215 h 717"/>
                <a:gd name="T98" fmla="*/ 775 w 798"/>
                <a:gd name="T99" fmla="*/ 232 h 717"/>
                <a:gd name="T100" fmla="*/ 789 w 798"/>
                <a:gd name="T101" fmla="*/ 249 h 717"/>
                <a:gd name="T102" fmla="*/ 796 w 798"/>
                <a:gd name="T103" fmla="*/ 268 h 717"/>
                <a:gd name="T104" fmla="*/ 798 w 798"/>
                <a:gd name="T105" fmla="*/ 289 h 717"/>
                <a:gd name="T106" fmla="*/ 798 w 798"/>
                <a:gd name="T107" fmla="*/ 308 h 717"/>
                <a:gd name="T108" fmla="*/ 796 w 798"/>
                <a:gd name="T109" fmla="*/ 329 h 717"/>
                <a:gd name="T110" fmla="*/ 792 w 798"/>
                <a:gd name="T111" fmla="*/ 348 h 717"/>
                <a:gd name="T112" fmla="*/ 787 w 798"/>
                <a:gd name="T113" fmla="*/ 364 h 717"/>
                <a:gd name="T114" fmla="*/ 783 w 798"/>
                <a:gd name="T115" fmla="*/ 379 h 717"/>
                <a:gd name="T116" fmla="*/ 673 w 798"/>
                <a:gd name="T117" fmla="*/ 550 h 717"/>
                <a:gd name="T118" fmla="*/ 0 w 798"/>
                <a:gd name="T119" fmla="*/ 717 h 717"/>
                <a:gd name="T120" fmla="*/ 0 w 798"/>
                <a:gd name="T121" fmla="*/ 17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8" h="717">
                  <a:moveTo>
                    <a:pt x="0" y="179"/>
                  </a:moveTo>
                  <a:lnTo>
                    <a:pt x="0" y="177"/>
                  </a:lnTo>
                  <a:lnTo>
                    <a:pt x="0" y="17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6" y="149"/>
                  </a:lnTo>
                  <a:lnTo>
                    <a:pt x="15" y="139"/>
                  </a:lnTo>
                  <a:lnTo>
                    <a:pt x="27" y="128"/>
                  </a:lnTo>
                  <a:lnTo>
                    <a:pt x="38" y="116"/>
                  </a:lnTo>
                  <a:lnTo>
                    <a:pt x="51" y="103"/>
                  </a:lnTo>
                  <a:lnTo>
                    <a:pt x="63" y="92"/>
                  </a:lnTo>
                  <a:lnTo>
                    <a:pt x="70" y="86"/>
                  </a:lnTo>
                  <a:lnTo>
                    <a:pt x="76" y="80"/>
                  </a:lnTo>
                  <a:lnTo>
                    <a:pt x="84" y="76"/>
                  </a:lnTo>
                  <a:lnTo>
                    <a:pt x="93" y="73"/>
                  </a:lnTo>
                  <a:lnTo>
                    <a:pt x="99" y="67"/>
                  </a:lnTo>
                  <a:lnTo>
                    <a:pt x="108" y="63"/>
                  </a:lnTo>
                  <a:lnTo>
                    <a:pt x="114" y="59"/>
                  </a:lnTo>
                  <a:lnTo>
                    <a:pt x="122" y="57"/>
                  </a:lnTo>
                  <a:lnTo>
                    <a:pt x="131" y="54"/>
                  </a:lnTo>
                  <a:lnTo>
                    <a:pt x="139" y="52"/>
                  </a:lnTo>
                  <a:lnTo>
                    <a:pt x="146" y="52"/>
                  </a:lnTo>
                  <a:lnTo>
                    <a:pt x="154" y="52"/>
                  </a:lnTo>
                  <a:lnTo>
                    <a:pt x="162" y="52"/>
                  </a:lnTo>
                  <a:lnTo>
                    <a:pt x="169" y="52"/>
                  </a:lnTo>
                  <a:lnTo>
                    <a:pt x="179" y="52"/>
                  </a:lnTo>
                  <a:lnTo>
                    <a:pt x="186" y="52"/>
                  </a:lnTo>
                  <a:lnTo>
                    <a:pt x="192" y="52"/>
                  </a:lnTo>
                  <a:lnTo>
                    <a:pt x="201" y="52"/>
                  </a:lnTo>
                  <a:lnTo>
                    <a:pt x="209" y="52"/>
                  </a:lnTo>
                  <a:lnTo>
                    <a:pt x="217" y="52"/>
                  </a:lnTo>
                  <a:lnTo>
                    <a:pt x="230" y="52"/>
                  </a:lnTo>
                  <a:lnTo>
                    <a:pt x="245" y="54"/>
                  </a:lnTo>
                  <a:lnTo>
                    <a:pt x="258" y="56"/>
                  </a:lnTo>
                  <a:lnTo>
                    <a:pt x="274" y="56"/>
                  </a:lnTo>
                  <a:lnTo>
                    <a:pt x="283" y="56"/>
                  </a:lnTo>
                  <a:lnTo>
                    <a:pt x="295" y="57"/>
                  </a:lnTo>
                  <a:lnTo>
                    <a:pt x="302" y="57"/>
                  </a:lnTo>
                  <a:lnTo>
                    <a:pt x="312" y="59"/>
                  </a:lnTo>
                  <a:lnTo>
                    <a:pt x="323" y="59"/>
                  </a:lnTo>
                  <a:lnTo>
                    <a:pt x="329" y="61"/>
                  </a:lnTo>
                  <a:lnTo>
                    <a:pt x="331" y="59"/>
                  </a:lnTo>
                  <a:lnTo>
                    <a:pt x="334" y="54"/>
                  </a:lnTo>
                  <a:lnTo>
                    <a:pt x="344" y="46"/>
                  </a:lnTo>
                  <a:lnTo>
                    <a:pt x="355" y="38"/>
                  </a:lnTo>
                  <a:lnTo>
                    <a:pt x="363" y="33"/>
                  </a:lnTo>
                  <a:lnTo>
                    <a:pt x="371" y="27"/>
                  </a:lnTo>
                  <a:lnTo>
                    <a:pt x="378" y="23"/>
                  </a:lnTo>
                  <a:lnTo>
                    <a:pt x="390" y="19"/>
                  </a:lnTo>
                  <a:lnTo>
                    <a:pt x="399" y="16"/>
                  </a:lnTo>
                  <a:lnTo>
                    <a:pt x="410" y="12"/>
                  </a:lnTo>
                  <a:lnTo>
                    <a:pt x="424" y="8"/>
                  </a:lnTo>
                  <a:lnTo>
                    <a:pt x="437" y="6"/>
                  </a:lnTo>
                  <a:lnTo>
                    <a:pt x="448" y="2"/>
                  </a:lnTo>
                  <a:lnTo>
                    <a:pt x="464" y="2"/>
                  </a:lnTo>
                  <a:lnTo>
                    <a:pt x="471" y="0"/>
                  </a:lnTo>
                  <a:lnTo>
                    <a:pt x="479" y="0"/>
                  </a:lnTo>
                  <a:lnTo>
                    <a:pt x="486" y="2"/>
                  </a:lnTo>
                  <a:lnTo>
                    <a:pt x="496" y="4"/>
                  </a:lnTo>
                  <a:lnTo>
                    <a:pt x="502" y="4"/>
                  </a:lnTo>
                  <a:lnTo>
                    <a:pt x="509" y="4"/>
                  </a:lnTo>
                  <a:lnTo>
                    <a:pt x="519" y="6"/>
                  </a:lnTo>
                  <a:lnTo>
                    <a:pt x="526" y="8"/>
                  </a:lnTo>
                  <a:lnTo>
                    <a:pt x="534" y="10"/>
                  </a:lnTo>
                  <a:lnTo>
                    <a:pt x="542" y="14"/>
                  </a:lnTo>
                  <a:lnTo>
                    <a:pt x="549" y="14"/>
                  </a:lnTo>
                  <a:lnTo>
                    <a:pt x="557" y="17"/>
                  </a:lnTo>
                  <a:lnTo>
                    <a:pt x="564" y="19"/>
                  </a:lnTo>
                  <a:lnTo>
                    <a:pt x="572" y="23"/>
                  </a:lnTo>
                  <a:lnTo>
                    <a:pt x="580" y="25"/>
                  </a:lnTo>
                  <a:lnTo>
                    <a:pt x="587" y="29"/>
                  </a:lnTo>
                  <a:lnTo>
                    <a:pt x="600" y="35"/>
                  </a:lnTo>
                  <a:lnTo>
                    <a:pt x="614" y="42"/>
                  </a:lnTo>
                  <a:lnTo>
                    <a:pt x="625" y="48"/>
                  </a:lnTo>
                  <a:lnTo>
                    <a:pt x="637" y="56"/>
                  </a:lnTo>
                  <a:lnTo>
                    <a:pt x="646" y="63"/>
                  </a:lnTo>
                  <a:lnTo>
                    <a:pt x="656" y="71"/>
                  </a:lnTo>
                  <a:lnTo>
                    <a:pt x="661" y="76"/>
                  </a:lnTo>
                  <a:lnTo>
                    <a:pt x="665" y="84"/>
                  </a:lnTo>
                  <a:lnTo>
                    <a:pt x="671" y="94"/>
                  </a:lnTo>
                  <a:lnTo>
                    <a:pt x="675" y="101"/>
                  </a:lnTo>
                  <a:lnTo>
                    <a:pt x="675" y="109"/>
                  </a:lnTo>
                  <a:lnTo>
                    <a:pt x="678" y="118"/>
                  </a:lnTo>
                  <a:lnTo>
                    <a:pt x="680" y="126"/>
                  </a:lnTo>
                  <a:lnTo>
                    <a:pt x="684" y="133"/>
                  </a:lnTo>
                  <a:lnTo>
                    <a:pt x="684" y="147"/>
                  </a:lnTo>
                  <a:lnTo>
                    <a:pt x="684" y="158"/>
                  </a:lnTo>
                  <a:lnTo>
                    <a:pt x="684" y="166"/>
                  </a:lnTo>
                  <a:lnTo>
                    <a:pt x="686" y="170"/>
                  </a:lnTo>
                  <a:lnTo>
                    <a:pt x="690" y="170"/>
                  </a:lnTo>
                  <a:lnTo>
                    <a:pt x="699" y="175"/>
                  </a:lnTo>
                  <a:lnTo>
                    <a:pt x="705" y="179"/>
                  </a:lnTo>
                  <a:lnTo>
                    <a:pt x="714" y="183"/>
                  </a:lnTo>
                  <a:lnTo>
                    <a:pt x="722" y="189"/>
                  </a:lnTo>
                  <a:lnTo>
                    <a:pt x="733" y="194"/>
                  </a:lnTo>
                  <a:lnTo>
                    <a:pt x="741" y="200"/>
                  </a:lnTo>
                  <a:lnTo>
                    <a:pt x="751" y="208"/>
                  </a:lnTo>
                  <a:lnTo>
                    <a:pt x="760" y="215"/>
                  </a:lnTo>
                  <a:lnTo>
                    <a:pt x="770" y="223"/>
                  </a:lnTo>
                  <a:lnTo>
                    <a:pt x="775" y="232"/>
                  </a:lnTo>
                  <a:lnTo>
                    <a:pt x="785" y="240"/>
                  </a:lnTo>
                  <a:lnTo>
                    <a:pt x="789" y="249"/>
                  </a:lnTo>
                  <a:lnTo>
                    <a:pt x="794" y="261"/>
                  </a:lnTo>
                  <a:lnTo>
                    <a:pt x="796" y="268"/>
                  </a:lnTo>
                  <a:lnTo>
                    <a:pt x="798" y="280"/>
                  </a:lnTo>
                  <a:lnTo>
                    <a:pt x="798" y="289"/>
                  </a:lnTo>
                  <a:lnTo>
                    <a:pt x="798" y="299"/>
                  </a:lnTo>
                  <a:lnTo>
                    <a:pt x="798" y="308"/>
                  </a:lnTo>
                  <a:lnTo>
                    <a:pt x="798" y="320"/>
                  </a:lnTo>
                  <a:lnTo>
                    <a:pt x="796" y="329"/>
                  </a:lnTo>
                  <a:lnTo>
                    <a:pt x="794" y="341"/>
                  </a:lnTo>
                  <a:lnTo>
                    <a:pt x="792" y="348"/>
                  </a:lnTo>
                  <a:lnTo>
                    <a:pt x="789" y="356"/>
                  </a:lnTo>
                  <a:lnTo>
                    <a:pt x="787" y="364"/>
                  </a:lnTo>
                  <a:lnTo>
                    <a:pt x="787" y="369"/>
                  </a:lnTo>
                  <a:lnTo>
                    <a:pt x="783" y="379"/>
                  </a:lnTo>
                  <a:lnTo>
                    <a:pt x="783" y="383"/>
                  </a:lnTo>
                  <a:lnTo>
                    <a:pt x="673" y="550"/>
                  </a:lnTo>
                  <a:lnTo>
                    <a:pt x="344" y="717"/>
                  </a:lnTo>
                  <a:lnTo>
                    <a:pt x="0" y="717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69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542" y="2762"/>
              <a:ext cx="353" cy="317"/>
            </a:xfrm>
            <a:custGeom>
              <a:avLst/>
              <a:gdLst>
                <a:gd name="T0" fmla="*/ 27 w 707"/>
                <a:gd name="T1" fmla="*/ 312 h 635"/>
                <a:gd name="T2" fmla="*/ 29 w 707"/>
                <a:gd name="T3" fmla="*/ 261 h 635"/>
                <a:gd name="T4" fmla="*/ 57 w 707"/>
                <a:gd name="T5" fmla="*/ 202 h 635"/>
                <a:gd name="T6" fmla="*/ 97 w 707"/>
                <a:gd name="T7" fmla="*/ 170 h 635"/>
                <a:gd name="T8" fmla="*/ 139 w 707"/>
                <a:gd name="T9" fmla="*/ 160 h 635"/>
                <a:gd name="T10" fmla="*/ 182 w 707"/>
                <a:gd name="T11" fmla="*/ 151 h 635"/>
                <a:gd name="T12" fmla="*/ 224 w 707"/>
                <a:gd name="T13" fmla="*/ 151 h 635"/>
                <a:gd name="T14" fmla="*/ 258 w 707"/>
                <a:gd name="T15" fmla="*/ 151 h 635"/>
                <a:gd name="T16" fmla="*/ 291 w 707"/>
                <a:gd name="T17" fmla="*/ 153 h 635"/>
                <a:gd name="T18" fmla="*/ 285 w 707"/>
                <a:gd name="T19" fmla="*/ 124 h 635"/>
                <a:gd name="T20" fmla="*/ 243 w 707"/>
                <a:gd name="T21" fmla="*/ 101 h 635"/>
                <a:gd name="T22" fmla="*/ 179 w 707"/>
                <a:gd name="T23" fmla="*/ 90 h 635"/>
                <a:gd name="T24" fmla="*/ 127 w 707"/>
                <a:gd name="T25" fmla="*/ 92 h 635"/>
                <a:gd name="T26" fmla="*/ 70 w 707"/>
                <a:gd name="T27" fmla="*/ 94 h 635"/>
                <a:gd name="T28" fmla="*/ 65 w 707"/>
                <a:gd name="T29" fmla="*/ 84 h 635"/>
                <a:gd name="T30" fmla="*/ 84 w 707"/>
                <a:gd name="T31" fmla="*/ 44 h 635"/>
                <a:gd name="T32" fmla="*/ 122 w 707"/>
                <a:gd name="T33" fmla="*/ 10 h 635"/>
                <a:gd name="T34" fmla="*/ 169 w 707"/>
                <a:gd name="T35" fmla="*/ 0 h 635"/>
                <a:gd name="T36" fmla="*/ 217 w 707"/>
                <a:gd name="T37" fmla="*/ 14 h 635"/>
                <a:gd name="T38" fmla="*/ 249 w 707"/>
                <a:gd name="T39" fmla="*/ 27 h 635"/>
                <a:gd name="T40" fmla="*/ 300 w 707"/>
                <a:gd name="T41" fmla="*/ 56 h 635"/>
                <a:gd name="T42" fmla="*/ 355 w 707"/>
                <a:gd name="T43" fmla="*/ 31 h 635"/>
                <a:gd name="T44" fmla="*/ 407 w 707"/>
                <a:gd name="T45" fmla="*/ 18 h 635"/>
                <a:gd name="T46" fmla="*/ 450 w 707"/>
                <a:gd name="T47" fmla="*/ 18 h 635"/>
                <a:gd name="T48" fmla="*/ 490 w 707"/>
                <a:gd name="T49" fmla="*/ 19 h 635"/>
                <a:gd name="T50" fmla="*/ 540 w 707"/>
                <a:gd name="T51" fmla="*/ 38 h 635"/>
                <a:gd name="T52" fmla="*/ 587 w 707"/>
                <a:gd name="T53" fmla="*/ 67 h 635"/>
                <a:gd name="T54" fmla="*/ 599 w 707"/>
                <a:gd name="T55" fmla="*/ 82 h 635"/>
                <a:gd name="T56" fmla="*/ 538 w 707"/>
                <a:gd name="T57" fmla="*/ 95 h 635"/>
                <a:gd name="T58" fmla="*/ 505 w 707"/>
                <a:gd name="T59" fmla="*/ 141 h 635"/>
                <a:gd name="T60" fmla="*/ 488 w 707"/>
                <a:gd name="T61" fmla="*/ 191 h 635"/>
                <a:gd name="T62" fmla="*/ 483 w 707"/>
                <a:gd name="T63" fmla="*/ 229 h 635"/>
                <a:gd name="T64" fmla="*/ 507 w 707"/>
                <a:gd name="T65" fmla="*/ 221 h 635"/>
                <a:gd name="T66" fmla="*/ 566 w 707"/>
                <a:gd name="T67" fmla="*/ 213 h 635"/>
                <a:gd name="T68" fmla="*/ 633 w 707"/>
                <a:gd name="T69" fmla="*/ 219 h 635"/>
                <a:gd name="T70" fmla="*/ 676 w 707"/>
                <a:gd name="T71" fmla="*/ 246 h 635"/>
                <a:gd name="T72" fmla="*/ 699 w 707"/>
                <a:gd name="T73" fmla="*/ 291 h 635"/>
                <a:gd name="T74" fmla="*/ 699 w 707"/>
                <a:gd name="T75" fmla="*/ 322 h 635"/>
                <a:gd name="T76" fmla="*/ 665 w 707"/>
                <a:gd name="T77" fmla="*/ 375 h 635"/>
                <a:gd name="T78" fmla="*/ 656 w 707"/>
                <a:gd name="T79" fmla="*/ 417 h 635"/>
                <a:gd name="T80" fmla="*/ 661 w 707"/>
                <a:gd name="T81" fmla="*/ 455 h 635"/>
                <a:gd name="T82" fmla="*/ 676 w 707"/>
                <a:gd name="T83" fmla="*/ 497 h 635"/>
                <a:gd name="T84" fmla="*/ 646 w 707"/>
                <a:gd name="T85" fmla="*/ 537 h 635"/>
                <a:gd name="T86" fmla="*/ 595 w 707"/>
                <a:gd name="T87" fmla="*/ 592 h 635"/>
                <a:gd name="T88" fmla="*/ 557 w 707"/>
                <a:gd name="T89" fmla="*/ 615 h 635"/>
                <a:gd name="T90" fmla="*/ 521 w 707"/>
                <a:gd name="T91" fmla="*/ 635 h 635"/>
                <a:gd name="T92" fmla="*/ 8 w 707"/>
                <a:gd name="T93" fmla="*/ 603 h 635"/>
                <a:gd name="T94" fmla="*/ 0 w 707"/>
                <a:gd name="T95" fmla="*/ 546 h 635"/>
                <a:gd name="T96" fmla="*/ 15 w 707"/>
                <a:gd name="T97" fmla="*/ 502 h 635"/>
                <a:gd name="T98" fmla="*/ 57 w 707"/>
                <a:gd name="T99" fmla="*/ 451 h 635"/>
                <a:gd name="T100" fmla="*/ 106 w 707"/>
                <a:gd name="T101" fmla="*/ 417 h 635"/>
                <a:gd name="T102" fmla="*/ 160 w 707"/>
                <a:gd name="T103" fmla="*/ 384 h 635"/>
                <a:gd name="T104" fmla="*/ 215 w 707"/>
                <a:gd name="T105" fmla="*/ 358 h 635"/>
                <a:gd name="T106" fmla="*/ 260 w 707"/>
                <a:gd name="T107" fmla="*/ 337 h 635"/>
                <a:gd name="T108" fmla="*/ 302 w 707"/>
                <a:gd name="T109" fmla="*/ 324 h 635"/>
                <a:gd name="T110" fmla="*/ 270 w 707"/>
                <a:gd name="T111" fmla="*/ 308 h 635"/>
                <a:gd name="T112" fmla="*/ 224 w 707"/>
                <a:gd name="T113" fmla="*/ 293 h 635"/>
                <a:gd name="T114" fmla="*/ 165 w 707"/>
                <a:gd name="T115" fmla="*/ 289 h 635"/>
                <a:gd name="T116" fmla="*/ 101 w 707"/>
                <a:gd name="T117" fmla="*/ 301 h 635"/>
                <a:gd name="T118" fmla="*/ 48 w 707"/>
                <a:gd name="T119" fmla="*/ 31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7" h="635">
                  <a:moveTo>
                    <a:pt x="27" y="329"/>
                  </a:moveTo>
                  <a:lnTo>
                    <a:pt x="27" y="327"/>
                  </a:lnTo>
                  <a:lnTo>
                    <a:pt x="27" y="324"/>
                  </a:lnTo>
                  <a:lnTo>
                    <a:pt x="27" y="318"/>
                  </a:lnTo>
                  <a:lnTo>
                    <a:pt x="27" y="312"/>
                  </a:lnTo>
                  <a:lnTo>
                    <a:pt x="25" y="303"/>
                  </a:lnTo>
                  <a:lnTo>
                    <a:pt x="25" y="293"/>
                  </a:lnTo>
                  <a:lnTo>
                    <a:pt x="27" y="284"/>
                  </a:lnTo>
                  <a:lnTo>
                    <a:pt x="29" y="272"/>
                  </a:lnTo>
                  <a:lnTo>
                    <a:pt x="29" y="261"/>
                  </a:lnTo>
                  <a:lnTo>
                    <a:pt x="32" y="248"/>
                  </a:lnTo>
                  <a:lnTo>
                    <a:pt x="36" y="236"/>
                  </a:lnTo>
                  <a:lnTo>
                    <a:pt x="42" y="225"/>
                  </a:lnTo>
                  <a:lnTo>
                    <a:pt x="48" y="213"/>
                  </a:lnTo>
                  <a:lnTo>
                    <a:pt x="57" y="202"/>
                  </a:lnTo>
                  <a:lnTo>
                    <a:pt x="67" y="192"/>
                  </a:lnTo>
                  <a:lnTo>
                    <a:pt x="78" y="185"/>
                  </a:lnTo>
                  <a:lnTo>
                    <a:pt x="84" y="179"/>
                  </a:lnTo>
                  <a:lnTo>
                    <a:pt x="91" y="175"/>
                  </a:lnTo>
                  <a:lnTo>
                    <a:pt x="97" y="170"/>
                  </a:lnTo>
                  <a:lnTo>
                    <a:pt x="106" y="168"/>
                  </a:lnTo>
                  <a:lnTo>
                    <a:pt x="112" y="164"/>
                  </a:lnTo>
                  <a:lnTo>
                    <a:pt x="122" y="162"/>
                  </a:lnTo>
                  <a:lnTo>
                    <a:pt x="129" y="160"/>
                  </a:lnTo>
                  <a:lnTo>
                    <a:pt x="139" y="160"/>
                  </a:lnTo>
                  <a:lnTo>
                    <a:pt x="146" y="156"/>
                  </a:lnTo>
                  <a:lnTo>
                    <a:pt x="154" y="156"/>
                  </a:lnTo>
                  <a:lnTo>
                    <a:pt x="163" y="153"/>
                  </a:lnTo>
                  <a:lnTo>
                    <a:pt x="173" y="153"/>
                  </a:lnTo>
                  <a:lnTo>
                    <a:pt x="182" y="151"/>
                  </a:lnTo>
                  <a:lnTo>
                    <a:pt x="190" y="151"/>
                  </a:lnTo>
                  <a:lnTo>
                    <a:pt x="200" y="151"/>
                  </a:lnTo>
                  <a:lnTo>
                    <a:pt x="209" y="151"/>
                  </a:lnTo>
                  <a:lnTo>
                    <a:pt x="217" y="151"/>
                  </a:lnTo>
                  <a:lnTo>
                    <a:pt x="224" y="151"/>
                  </a:lnTo>
                  <a:lnTo>
                    <a:pt x="230" y="151"/>
                  </a:lnTo>
                  <a:lnTo>
                    <a:pt x="239" y="151"/>
                  </a:lnTo>
                  <a:lnTo>
                    <a:pt x="245" y="151"/>
                  </a:lnTo>
                  <a:lnTo>
                    <a:pt x="253" y="151"/>
                  </a:lnTo>
                  <a:lnTo>
                    <a:pt x="258" y="151"/>
                  </a:lnTo>
                  <a:lnTo>
                    <a:pt x="266" y="151"/>
                  </a:lnTo>
                  <a:lnTo>
                    <a:pt x="276" y="151"/>
                  </a:lnTo>
                  <a:lnTo>
                    <a:pt x="283" y="151"/>
                  </a:lnTo>
                  <a:lnTo>
                    <a:pt x="287" y="151"/>
                  </a:lnTo>
                  <a:lnTo>
                    <a:pt x="291" y="153"/>
                  </a:lnTo>
                  <a:lnTo>
                    <a:pt x="291" y="151"/>
                  </a:lnTo>
                  <a:lnTo>
                    <a:pt x="293" y="147"/>
                  </a:lnTo>
                  <a:lnTo>
                    <a:pt x="291" y="139"/>
                  </a:lnTo>
                  <a:lnTo>
                    <a:pt x="291" y="132"/>
                  </a:lnTo>
                  <a:lnTo>
                    <a:pt x="285" y="124"/>
                  </a:lnTo>
                  <a:lnTo>
                    <a:pt x="277" y="116"/>
                  </a:lnTo>
                  <a:lnTo>
                    <a:pt x="270" y="113"/>
                  </a:lnTo>
                  <a:lnTo>
                    <a:pt x="264" y="107"/>
                  </a:lnTo>
                  <a:lnTo>
                    <a:pt x="255" y="103"/>
                  </a:lnTo>
                  <a:lnTo>
                    <a:pt x="243" y="101"/>
                  </a:lnTo>
                  <a:lnTo>
                    <a:pt x="230" y="97"/>
                  </a:lnTo>
                  <a:lnTo>
                    <a:pt x="217" y="94"/>
                  </a:lnTo>
                  <a:lnTo>
                    <a:pt x="201" y="92"/>
                  </a:lnTo>
                  <a:lnTo>
                    <a:pt x="188" y="92"/>
                  </a:lnTo>
                  <a:lnTo>
                    <a:pt x="179" y="90"/>
                  </a:lnTo>
                  <a:lnTo>
                    <a:pt x="171" y="90"/>
                  </a:lnTo>
                  <a:lnTo>
                    <a:pt x="163" y="90"/>
                  </a:lnTo>
                  <a:lnTo>
                    <a:pt x="156" y="90"/>
                  </a:lnTo>
                  <a:lnTo>
                    <a:pt x="141" y="90"/>
                  </a:lnTo>
                  <a:lnTo>
                    <a:pt x="127" y="92"/>
                  </a:lnTo>
                  <a:lnTo>
                    <a:pt x="112" y="92"/>
                  </a:lnTo>
                  <a:lnTo>
                    <a:pt x="101" y="92"/>
                  </a:lnTo>
                  <a:lnTo>
                    <a:pt x="87" y="94"/>
                  </a:lnTo>
                  <a:lnTo>
                    <a:pt x="80" y="94"/>
                  </a:lnTo>
                  <a:lnTo>
                    <a:pt x="70" y="94"/>
                  </a:lnTo>
                  <a:lnTo>
                    <a:pt x="65" y="95"/>
                  </a:lnTo>
                  <a:lnTo>
                    <a:pt x="61" y="95"/>
                  </a:lnTo>
                  <a:lnTo>
                    <a:pt x="61" y="97"/>
                  </a:lnTo>
                  <a:lnTo>
                    <a:pt x="61" y="94"/>
                  </a:lnTo>
                  <a:lnTo>
                    <a:pt x="65" y="84"/>
                  </a:lnTo>
                  <a:lnTo>
                    <a:pt x="67" y="75"/>
                  </a:lnTo>
                  <a:lnTo>
                    <a:pt x="70" y="69"/>
                  </a:lnTo>
                  <a:lnTo>
                    <a:pt x="74" y="61"/>
                  </a:lnTo>
                  <a:lnTo>
                    <a:pt x="80" y="54"/>
                  </a:lnTo>
                  <a:lnTo>
                    <a:pt x="84" y="44"/>
                  </a:lnTo>
                  <a:lnTo>
                    <a:pt x="89" y="37"/>
                  </a:lnTo>
                  <a:lnTo>
                    <a:pt x="97" y="27"/>
                  </a:lnTo>
                  <a:lnTo>
                    <a:pt x="105" y="23"/>
                  </a:lnTo>
                  <a:lnTo>
                    <a:pt x="112" y="14"/>
                  </a:lnTo>
                  <a:lnTo>
                    <a:pt x="122" y="10"/>
                  </a:lnTo>
                  <a:lnTo>
                    <a:pt x="129" y="4"/>
                  </a:lnTo>
                  <a:lnTo>
                    <a:pt x="141" y="2"/>
                  </a:lnTo>
                  <a:lnTo>
                    <a:pt x="150" y="0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81" y="2"/>
                  </a:lnTo>
                  <a:lnTo>
                    <a:pt x="188" y="2"/>
                  </a:lnTo>
                  <a:lnTo>
                    <a:pt x="198" y="6"/>
                  </a:lnTo>
                  <a:lnTo>
                    <a:pt x="207" y="8"/>
                  </a:lnTo>
                  <a:lnTo>
                    <a:pt x="217" y="14"/>
                  </a:lnTo>
                  <a:lnTo>
                    <a:pt x="222" y="16"/>
                  </a:lnTo>
                  <a:lnTo>
                    <a:pt x="230" y="18"/>
                  </a:lnTo>
                  <a:lnTo>
                    <a:pt x="236" y="21"/>
                  </a:lnTo>
                  <a:lnTo>
                    <a:pt x="241" y="23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81" y="71"/>
                  </a:lnTo>
                  <a:lnTo>
                    <a:pt x="283" y="67"/>
                  </a:lnTo>
                  <a:lnTo>
                    <a:pt x="293" y="61"/>
                  </a:lnTo>
                  <a:lnTo>
                    <a:pt x="300" y="56"/>
                  </a:lnTo>
                  <a:lnTo>
                    <a:pt x="310" y="52"/>
                  </a:lnTo>
                  <a:lnTo>
                    <a:pt x="319" y="46"/>
                  </a:lnTo>
                  <a:lnTo>
                    <a:pt x="331" y="42"/>
                  </a:lnTo>
                  <a:lnTo>
                    <a:pt x="342" y="37"/>
                  </a:lnTo>
                  <a:lnTo>
                    <a:pt x="355" y="31"/>
                  </a:lnTo>
                  <a:lnTo>
                    <a:pt x="369" y="27"/>
                  </a:lnTo>
                  <a:lnTo>
                    <a:pt x="384" y="23"/>
                  </a:lnTo>
                  <a:lnTo>
                    <a:pt x="391" y="19"/>
                  </a:lnTo>
                  <a:lnTo>
                    <a:pt x="399" y="18"/>
                  </a:lnTo>
                  <a:lnTo>
                    <a:pt x="407" y="18"/>
                  </a:lnTo>
                  <a:lnTo>
                    <a:pt x="414" y="18"/>
                  </a:lnTo>
                  <a:lnTo>
                    <a:pt x="424" y="16"/>
                  </a:lnTo>
                  <a:lnTo>
                    <a:pt x="433" y="16"/>
                  </a:lnTo>
                  <a:lnTo>
                    <a:pt x="441" y="16"/>
                  </a:lnTo>
                  <a:lnTo>
                    <a:pt x="450" y="18"/>
                  </a:lnTo>
                  <a:lnTo>
                    <a:pt x="458" y="18"/>
                  </a:lnTo>
                  <a:lnTo>
                    <a:pt x="467" y="18"/>
                  </a:lnTo>
                  <a:lnTo>
                    <a:pt x="475" y="18"/>
                  </a:lnTo>
                  <a:lnTo>
                    <a:pt x="483" y="19"/>
                  </a:lnTo>
                  <a:lnTo>
                    <a:pt x="490" y="19"/>
                  </a:lnTo>
                  <a:lnTo>
                    <a:pt x="498" y="23"/>
                  </a:lnTo>
                  <a:lnTo>
                    <a:pt x="505" y="23"/>
                  </a:lnTo>
                  <a:lnTo>
                    <a:pt x="513" y="27"/>
                  </a:lnTo>
                  <a:lnTo>
                    <a:pt x="526" y="33"/>
                  </a:lnTo>
                  <a:lnTo>
                    <a:pt x="540" y="38"/>
                  </a:lnTo>
                  <a:lnTo>
                    <a:pt x="551" y="44"/>
                  </a:lnTo>
                  <a:lnTo>
                    <a:pt x="562" y="52"/>
                  </a:lnTo>
                  <a:lnTo>
                    <a:pt x="572" y="56"/>
                  </a:lnTo>
                  <a:lnTo>
                    <a:pt x="581" y="61"/>
                  </a:lnTo>
                  <a:lnTo>
                    <a:pt x="587" y="67"/>
                  </a:lnTo>
                  <a:lnTo>
                    <a:pt x="595" y="73"/>
                  </a:lnTo>
                  <a:lnTo>
                    <a:pt x="602" y="80"/>
                  </a:lnTo>
                  <a:lnTo>
                    <a:pt x="606" y="84"/>
                  </a:lnTo>
                  <a:lnTo>
                    <a:pt x="604" y="82"/>
                  </a:lnTo>
                  <a:lnTo>
                    <a:pt x="599" y="82"/>
                  </a:lnTo>
                  <a:lnTo>
                    <a:pt x="589" y="80"/>
                  </a:lnTo>
                  <a:lnTo>
                    <a:pt x="578" y="82"/>
                  </a:lnTo>
                  <a:lnTo>
                    <a:pt x="564" y="84"/>
                  </a:lnTo>
                  <a:lnTo>
                    <a:pt x="551" y="90"/>
                  </a:lnTo>
                  <a:lnTo>
                    <a:pt x="538" y="95"/>
                  </a:lnTo>
                  <a:lnTo>
                    <a:pt x="526" y="107"/>
                  </a:lnTo>
                  <a:lnTo>
                    <a:pt x="519" y="115"/>
                  </a:lnTo>
                  <a:lnTo>
                    <a:pt x="515" y="122"/>
                  </a:lnTo>
                  <a:lnTo>
                    <a:pt x="509" y="132"/>
                  </a:lnTo>
                  <a:lnTo>
                    <a:pt x="505" y="141"/>
                  </a:lnTo>
                  <a:lnTo>
                    <a:pt x="500" y="151"/>
                  </a:lnTo>
                  <a:lnTo>
                    <a:pt x="496" y="162"/>
                  </a:lnTo>
                  <a:lnTo>
                    <a:pt x="494" y="172"/>
                  </a:lnTo>
                  <a:lnTo>
                    <a:pt x="492" y="183"/>
                  </a:lnTo>
                  <a:lnTo>
                    <a:pt x="488" y="191"/>
                  </a:lnTo>
                  <a:lnTo>
                    <a:pt x="486" y="198"/>
                  </a:lnTo>
                  <a:lnTo>
                    <a:pt x="485" y="206"/>
                  </a:lnTo>
                  <a:lnTo>
                    <a:pt x="485" y="213"/>
                  </a:lnTo>
                  <a:lnTo>
                    <a:pt x="483" y="225"/>
                  </a:lnTo>
                  <a:lnTo>
                    <a:pt x="483" y="229"/>
                  </a:lnTo>
                  <a:lnTo>
                    <a:pt x="483" y="227"/>
                  </a:lnTo>
                  <a:lnTo>
                    <a:pt x="486" y="227"/>
                  </a:lnTo>
                  <a:lnTo>
                    <a:pt x="490" y="225"/>
                  </a:lnTo>
                  <a:lnTo>
                    <a:pt x="500" y="225"/>
                  </a:lnTo>
                  <a:lnTo>
                    <a:pt x="507" y="221"/>
                  </a:lnTo>
                  <a:lnTo>
                    <a:pt x="519" y="221"/>
                  </a:lnTo>
                  <a:lnTo>
                    <a:pt x="528" y="217"/>
                  </a:lnTo>
                  <a:lnTo>
                    <a:pt x="543" y="217"/>
                  </a:lnTo>
                  <a:lnTo>
                    <a:pt x="555" y="215"/>
                  </a:lnTo>
                  <a:lnTo>
                    <a:pt x="566" y="213"/>
                  </a:lnTo>
                  <a:lnTo>
                    <a:pt x="581" y="213"/>
                  </a:lnTo>
                  <a:lnTo>
                    <a:pt x="595" y="215"/>
                  </a:lnTo>
                  <a:lnTo>
                    <a:pt x="606" y="215"/>
                  </a:lnTo>
                  <a:lnTo>
                    <a:pt x="619" y="217"/>
                  </a:lnTo>
                  <a:lnTo>
                    <a:pt x="633" y="219"/>
                  </a:lnTo>
                  <a:lnTo>
                    <a:pt x="644" y="225"/>
                  </a:lnTo>
                  <a:lnTo>
                    <a:pt x="652" y="229"/>
                  </a:lnTo>
                  <a:lnTo>
                    <a:pt x="661" y="234"/>
                  </a:lnTo>
                  <a:lnTo>
                    <a:pt x="669" y="240"/>
                  </a:lnTo>
                  <a:lnTo>
                    <a:pt x="676" y="246"/>
                  </a:lnTo>
                  <a:lnTo>
                    <a:pt x="682" y="253"/>
                  </a:lnTo>
                  <a:lnTo>
                    <a:pt x="688" y="261"/>
                  </a:lnTo>
                  <a:lnTo>
                    <a:pt x="692" y="270"/>
                  </a:lnTo>
                  <a:lnTo>
                    <a:pt x="695" y="278"/>
                  </a:lnTo>
                  <a:lnTo>
                    <a:pt x="699" y="291"/>
                  </a:lnTo>
                  <a:lnTo>
                    <a:pt x="703" y="303"/>
                  </a:lnTo>
                  <a:lnTo>
                    <a:pt x="705" y="312"/>
                  </a:lnTo>
                  <a:lnTo>
                    <a:pt x="707" y="316"/>
                  </a:lnTo>
                  <a:lnTo>
                    <a:pt x="703" y="316"/>
                  </a:lnTo>
                  <a:lnTo>
                    <a:pt x="699" y="322"/>
                  </a:lnTo>
                  <a:lnTo>
                    <a:pt x="692" y="329"/>
                  </a:lnTo>
                  <a:lnTo>
                    <a:pt x="684" y="341"/>
                  </a:lnTo>
                  <a:lnTo>
                    <a:pt x="675" y="350"/>
                  </a:lnTo>
                  <a:lnTo>
                    <a:pt x="669" y="365"/>
                  </a:lnTo>
                  <a:lnTo>
                    <a:pt x="665" y="375"/>
                  </a:lnTo>
                  <a:lnTo>
                    <a:pt x="661" y="383"/>
                  </a:lnTo>
                  <a:lnTo>
                    <a:pt x="659" y="390"/>
                  </a:lnTo>
                  <a:lnTo>
                    <a:pt x="659" y="400"/>
                  </a:lnTo>
                  <a:lnTo>
                    <a:pt x="656" y="407"/>
                  </a:lnTo>
                  <a:lnTo>
                    <a:pt x="656" y="417"/>
                  </a:lnTo>
                  <a:lnTo>
                    <a:pt x="656" y="424"/>
                  </a:lnTo>
                  <a:lnTo>
                    <a:pt x="656" y="432"/>
                  </a:lnTo>
                  <a:lnTo>
                    <a:pt x="656" y="440"/>
                  </a:lnTo>
                  <a:lnTo>
                    <a:pt x="659" y="447"/>
                  </a:lnTo>
                  <a:lnTo>
                    <a:pt x="661" y="455"/>
                  </a:lnTo>
                  <a:lnTo>
                    <a:pt x="663" y="464"/>
                  </a:lnTo>
                  <a:lnTo>
                    <a:pt x="667" y="476"/>
                  </a:lnTo>
                  <a:lnTo>
                    <a:pt x="671" y="487"/>
                  </a:lnTo>
                  <a:lnTo>
                    <a:pt x="675" y="493"/>
                  </a:lnTo>
                  <a:lnTo>
                    <a:pt x="676" y="497"/>
                  </a:lnTo>
                  <a:lnTo>
                    <a:pt x="675" y="499"/>
                  </a:lnTo>
                  <a:lnTo>
                    <a:pt x="671" y="504"/>
                  </a:lnTo>
                  <a:lnTo>
                    <a:pt x="665" y="512"/>
                  </a:lnTo>
                  <a:lnTo>
                    <a:pt x="657" y="525"/>
                  </a:lnTo>
                  <a:lnTo>
                    <a:pt x="646" y="537"/>
                  </a:lnTo>
                  <a:lnTo>
                    <a:pt x="637" y="552"/>
                  </a:lnTo>
                  <a:lnTo>
                    <a:pt x="623" y="565"/>
                  </a:lnTo>
                  <a:lnTo>
                    <a:pt x="610" y="580"/>
                  </a:lnTo>
                  <a:lnTo>
                    <a:pt x="602" y="586"/>
                  </a:lnTo>
                  <a:lnTo>
                    <a:pt x="595" y="592"/>
                  </a:lnTo>
                  <a:lnTo>
                    <a:pt x="585" y="597"/>
                  </a:lnTo>
                  <a:lnTo>
                    <a:pt x="580" y="603"/>
                  </a:lnTo>
                  <a:lnTo>
                    <a:pt x="572" y="607"/>
                  </a:lnTo>
                  <a:lnTo>
                    <a:pt x="564" y="611"/>
                  </a:lnTo>
                  <a:lnTo>
                    <a:pt x="557" y="615"/>
                  </a:lnTo>
                  <a:lnTo>
                    <a:pt x="551" y="620"/>
                  </a:lnTo>
                  <a:lnTo>
                    <a:pt x="538" y="626"/>
                  </a:lnTo>
                  <a:lnTo>
                    <a:pt x="528" y="632"/>
                  </a:lnTo>
                  <a:lnTo>
                    <a:pt x="523" y="635"/>
                  </a:lnTo>
                  <a:lnTo>
                    <a:pt x="521" y="635"/>
                  </a:lnTo>
                  <a:lnTo>
                    <a:pt x="23" y="635"/>
                  </a:lnTo>
                  <a:lnTo>
                    <a:pt x="21" y="632"/>
                  </a:lnTo>
                  <a:lnTo>
                    <a:pt x="15" y="622"/>
                  </a:lnTo>
                  <a:lnTo>
                    <a:pt x="11" y="613"/>
                  </a:lnTo>
                  <a:lnTo>
                    <a:pt x="8" y="603"/>
                  </a:lnTo>
                  <a:lnTo>
                    <a:pt x="4" y="594"/>
                  </a:lnTo>
                  <a:lnTo>
                    <a:pt x="4" y="584"/>
                  </a:lnTo>
                  <a:lnTo>
                    <a:pt x="0" y="571"/>
                  </a:lnTo>
                  <a:lnTo>
                    <a:pt x="0" y="559"/>
                  </a:lnTo>
                  <a:lnTo>
                    <a:pt x="0" y="546"/>
                  </a:lnTo>
                  <a:lnTo>
                    <a:pt x="4" y="531"/>
                  </a:lnTo>
                  <a:lnTo>
                    <a:pt x="6" y="523"/>
                  </a:lnTo>
                  <a:lnTo>
                    <a:pt x="8" y="518"/>
                  </a:lnTo>
                  <a:lnTo>
                    <a:pt x="11" y="508"/>
                  </a:lnTo>
                  <a:lnTo>
                    <a:pt x="15" y="502"/>
                  </a:lnTo>
                  <a:lnTo>
                    <a:pt x="23" y="487"/>
                  </a:lnTo>
                  <a:lnTo>
                    <a:pt x="36" y="474"/>
                  </a:lnTo>
                  <a:lnTo>
                    <a:pt x="42" y="464"/>
                  </a:lnTo>
                  <a:lnTo>
                    <a:pt x="49" y="457"/>
                  </a:lnTo>
                  <a:lnTo>
                    <a:pt x="57" y="451"/>
                  </a:lnTo>
                  <a:lnTo>
                    <a:pt x="67" y="443"/>
                  </a:lnTo>
                  <a:lnTo>
                    <a:pt x="74" y="436"/>
                  </a:lnTo>
                  <a:lnTo>
                    <a:pt x="86" y="428"/>
                  </a:lnTo>
                  <a:lnTo>
                    <a:pt x="95" y="423"/>
                  </a:lnTo>
                  <a:lnTo>
                    <a:pt x="106" y="417"/>
                  </a:lnTo>
                  <a:lnTo>
                    <a:pt x="116" y="407"/>
                  </a:lnTo>
                  <a:lnTo>
                    <a:pt x="125" y="404"/>
                  </a:lnTo>
                  <a:lnTo>
                    <a:pt x="137" y="396"/>
                  </a:lnTo>
                  <a:lnTo>
                    <a:pt x="150" y="390"/>
                  </a:lnTo>
                  <a:lnTo>
                    <a:pt x="160" y="384"/>
                  </a:lnTo>
                  <a:lnTo>
                    <a:pt x="171" y="379"/>
                  </a:lnTo>
                  <a:lnTo>
                    <a:pt x="182" y="373"/>
                  </a:lnTo>
                  <a:lnTo>
                    <a:pt x="194" y="369"/>
                  </a:lnTo>
                  <a:lnTo>
                    <a:pt x="203" y="364"/>
                  </a:lnTo>
                  <a:lnTo>
                    <a:pt x="215" y="358"/>
                  </a:lnTo>
                  <a:lnTo>
                    <a:pt x="224" y="354"/>
                  </a:lnTo>
                  <a:lnTo>
                    <a:pt x="236" y="350"/>
                  </a:lnTo>
                  <a:lnTo>
                    <a:pt x="243" y="345"/>
                  </a:lnTo>
                  <a:lnTo>
                    <a:pt x="253" y="341"/>
                  </a:lnTo>
                  <a:lnTo>
                    <a:pt x="260" y="337"/>
                  </a:lnTo>
                  <a:lnTo>
                    <a:pt x="268" y="337"/>
                  </a:lnTo>
                  <a:lnTo>
                    <a:pt x="281" y="329"/>
                  </a:lnTo>
                  <a:lnTo>
                    <a:pt x="293" y="327"/>
                  </a:lnTo>
                  <a:lnTo>
                    <a:pt x="298" y="324"/>
                  </a:lnTo>
                  <a:lnTo>
                    <a:pt x="302" y="324"/>
                  </a:lnTo>
                  <a:lnTo>
                    <a:pt x="296" y="322"/>
                  </a:lnTo>
                  <a:lnTo>
                    <a:pt x="291" y="318"/>
                  </a:lnTo>
                  <a:lnTo>
                    <a:pt x="283" y="312"/>
                  </a:lnTo>
                  <a:lnTo>
                    <a:pt x="277" y="310"/>
                  </a:lnTo>
                  <a:lnTo>
                    <a:pt x="270" y="308"/>
                  </a:lnTo>
                  <a:lnTo>
                    <a:pt x="264" y="305"/>
                  </a:lnTo>
                  <a:lnTo>
                    <a:pt x="255" y="301"/>
                  </a:lnTo>
                  <a:lnTo>
                    <a:pt x="245" y="297"/>
                  </a:lnTo>
                  <a:lnTo>
                    <a:pt x="234" y="293"/>
                  </a:lnTo>
                  <a:lnTo>
                    <a:pt x="224" y="293"/>
                  </a:lnTo>
                  <a:lnTo>
                    <a:pt x="211" y="289"/>
                  </a:lnTo>
                  <a:lnTo>
                    <a:pt x="201" y="289"/>
                  </a:lnTo>
                  <a:lnTo>
                    <a:pt x="190" y="288"/>
                  </a:lnTo>
                  <a:lnTo>
                    <a:pt x="179" y="289"/>
                  </a:lnTo>
                  <a:lnTo>
                    <a:pt x="165" y="289"/>
                  </a:lnTo>
                  <a:lnTo>
                    <a:pt x="152" y="289"/>
                  </a:lnTo>
                  <a:lnTo>
                    <a:pt x="139" y="291"/>
                  </a:lnTo>
                  <a:lnTo>
                    <a:pt x="125" y="295"/>
                  </a:lnTo>
                  <a:lnTo>
                    <a:pt x="112" y="299"/>
                  </a:lnTo>
                  <a:lnTo>
                    <a:pt x="101" y="301"/>
                  </a:lnTo>
                  <a:lnTo>
                    <a:pt x="87" y="305"/>
                  </a:lnTo>
                  <a:lnTo>
                    <a:pt x="78" y="308"/>
                  </a:lnTo>
                  <a:lnTo>
                    <a:pt x="65" y="312"/>
                  </a:lnTo>
                  <a:lnTo>
                    <a:pt x="55" y="316"/>
                  </a:lnTo>
                  <a:lnTo>
                    <a:pt x="48" y="318"/>
                  </a:lnTo>
                  <a:lnTo>
                    <a:pt x="42" y="322"/>
                  </a:lnTo>
                  <a:lnTo>
                    <a:pt x="30" y="327"/>
                  </a:lnTo>
                  <a:lnTo>
                    <a:pt x="27" y="329"/>
                  </a:lnTo>
                  <a:lnTo>
                    <a:pt x="27" y="329"/>
                  </a:lnTo>
                  <a:close/>
                </a:path>
              </a:pathLst>
            </a:custGeom>
            <a:solidFill>
              <a:srgbClr val="38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1093" y="2753"/>
              <a:ext cx="115" cy="118"/>
            </a:xfrm>
            <a:custGeom>
              <a:avLst/>
              <a:gdLst>
                <a:gd name="T0" fmla="*/ 0 w 230"/>
                <a:gd name="T1" fmla="*/ 0 h 236"/>
                <a:gd name="T2" fmla="*/ 0 w 230"/>
                <a:gd name="T3" fmla="*/ 14 h 236"/>
                <a:gd name="T4" fmla="*/ 2 w 230"/>
                <a:gd name="T5" fmla="*/ 29 h 236"/>
                <a:gd name="T6" fmla="*/ 6 w 230"/>
                <a:gd name="T7" fmla="*/ 46 h 236"/>
                <a:gd name="T8" fmla="*/ 13 w 230"/>
                <a:gd name="T9" fmla="*/ 63 h 236"/>
                <a:gd name="T10" fmla="*/ 23 w 230"/>
                <a:gd name="T11" fmla="*/ 86 h 236"/>
                <a:gd name="T12" fmla="*/ 40 w 230"/>
                <a:gd name="T13" fmla="*/ 109 h 236"/>
                <a:gd name="T14" fmla="*/ 61 w 230"/>
                <a:gd name="T15" fmla="*/ 130 h 236"/>
                <a:gd name="T16" fmla="*/ 88 w 230"/>
                <a:gd name="T17" fmla="*/ 151 h 236"/>
                <a:gd name="T18" fmla="*/ 108 w 230"/>
                <a:gd name="T19" fmla="*/ 166 h 236"/>
                <a:gd name="T20" fmla="*/ 124 w 230"/>
                <a:gd name="T21" fmla="*/ 175 h 236"/>
                <a:gd name="T22" fmla="*/ 139 w 230"/>
                <a:gd name="T23" fmla="*/ 185 h 236"/>
                <a:gd name="T24" fmla="*/ 154 w 230"/>
                <a:gd name="T25" fmla="*/ 194 h 236"/>
                <a:gd name="T26" fmla="*/ 173 w 230"/>
                <a:gd name="T27" fmla="*/ 206 h 236"/>
                <a:gd name="T28" fmla="*/ 198 w 230"/>
                <a:gd name="T29" fmla="*/ 219 h 236"/>
                <a:gd name="T30" fmla="*/ 217 w 230"/>
                <a:gd name="T31" fmla="*/ 228 h 236"/>
                <a:gd name="T32" fmla="*/ 226 w 230"/>
                <a:gd name="T33" fmla="*/ 234 h 236"/>
                <a:gd name="T34" fmla="*/ 226 w 230"/>
                <a:gd name="T35" fmla="*/ 234 h 236"/>
                <a:gd name="T36" fmla="*/ 207 w 230"/>
                <a:gd name="T37" fmla="*/ 221 h 236"/>
                <a:gd name="T38" fmla="*/ 190 w 230"/>
                <a:gd name="T39" fmla="*/ 209 h 236"/>
                <a:gd name="T40" fmla="*/ 169 w 230"/>
                <a:gd name="T41" fmla="*/ 196 h 236"/>
                <a:gd name="T42" fmla="*/ 146 w 230"/>
                <a:gd name="T43" fmla="*/ 177 h 236"/>
                <a:gd name="T44" fmla="*/ 124 w 230"/>
                <a:gd name="T45" fmla="*/ 158 h 236"/>
                <a:gd name="T46" fmla="*/ 101 w 230"/>
                <a:gd name="T47" fmla="*/ 137 h 236"/>
                <a:gd name="T48" fmla="*/ 80 w 230"/>
                <a:gd name="T49" fmla="*/ 114 h 236"/>
                <a:gd name="T50" fmla="*/ 61 w 230"/>
                <a:gd name="T51" fmla="*/ 92 h 236"/>
                <a:gd name="T52" fmla="*/ 44 w 230"/>
                <a:gd name="T53" fmla="*/ 69 h 236"/>
                <a:gd name="T54" fmla="*/ 29 w 230"/>
                <a:gd name="T55" fmla="*/ 50 h 236"/>
                <a:gd name="T56" fmla="*/ 17 w 230"/>
                <a:gd name="T57" fmla="*/ 31 h 236"/>
                <a:gd name="T58" fmla="*/ 8 w 230"/>
                <a:gd name="T59" fmla="*/ 16 h 236"/>
                <a:gd name="T60" fmla="*/ 2 w 230"/>
                <a:gd name="T61" fmla="*/ 2 h 236"/>
                <a:gd name="T62" fmla="*/ 2 w 230"/>
                <a:gd name="T6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0" h="236">
                  <a:moveTo>
                    <a:pt x="2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4" y="38"/>
                  </a:lnTo>
                  <a:lnTo>
                    <a:pt x="6" y="46"/>
                  </a:lnTo>
                  <a:lnTo>
                    <a:pt x="8" y="54"/>
                  </a:lnTo>
                  <a:lnTo>
                    <a:pt x="13" y="63"/>
                  </a:lnTo>
                  <a:lnTo>
                    <a:pt x="17" y="76"/>
                  </a:lnTo>
                  <a:lnTo>
                    <a:pt x="23" y="86"/>
                  </a:lnTo>
                  <a:lnTo>
                    <a:pt x="32" y="97"/>
                  </a:lnTo>
                  <a:lnTo>
                    <a:pt x="40" y="109"/>
                  </a:lnTo>
                  <a:lnTo>
                    <a:pt x="51" y="120"/>
                  </a:lnTo>
                  <a:lnTo>
                    <a:pt x="61" y="130"/>
                  </a:lnTo>
                  <a:lnTo>
                    <a:pt x="74" y="141"/>
                  </a:lnTo>
                  <a:lnTo>
                    <a:pt x="88" y="151"/>
                  </a:lnTo>
                  <a:lnTo>
                    <a:pt x="103" y="162"/>
                  </a:lnTo>
                  <a:lnTo>
                    <a:pt x="108" y="166"/>
                  </a:lnTo>
                  <a:lnTo>
                    <a:pt x="116" y="171"/>
                  </a:lnTo>
                  <a:lnTo>
                    <a:pt x="124" y="175"/>
                  </a:lnTo>
                  <a:lnTo>
                    <a:pt x="131" y="181"/>
                  </a:lnTo>
                  <a:lnTo>
                    <a:pt x="139" y="185"/>
                  </a:lnTo>
                  <a:lnTo>
                    <a:pt x="146" y="190"/>
                  </a:lnTo>
                  <a:lnTo>
                    <a:pt x="154" y="194"/>
                  </a:lnTo>
                  <a:lnTo>
                    <a:pt x="162" y="200"/>
                  </a:lnTo>
                  <a:lnTo>
                    <a:pt x="173" y="206"/>
                  </a:lnTo>
                  <a:lnTo>
                    <a:pt x="188" y="213"/>
                  </a:lnTo>
                  <a:lnTo>
                    <a:pt x="198" y="219"/>
                  </a:lnTo>
                  <a:lnTo>
                    <a:pt x="209" y="225"/>
                  </a:lnTo>
                  <a:lnTo>
                    <a:pt x="217" y="228"/>
                  </a:lnTo>
                  <a:lnTo>
                    <a:pt x="222" y="232"/>
                  </a:lnTo>
                  <a:lnTo>
                    <a:pt x="226" y="234"/>
                  </a:lnTo>
                  <a:lnTo>
                    <a:pt x="230" y="236"/>
                  </a:lnTo>
                  <a:lnTo>
                    <a:pt x="226" y="234"/>
                  </a:lnTo>
                  <a:lnTo>
                    <a:pt x="215" y="227"/>
                  </a:lnTo>
                  <a:lnTo>
                    <a:pt x="207" y="221"/>
                  </a:lnTo>
                  <a:lnTo>
                    <a:pt x="200" y="215"/>
                  </a:lnTo>
                  <a:lnTo>
                    <a:pt x="190" y="209"/>
                  </a:lnTo>
                  <a:lnTo>
                    <a:pt x="181" y="204"/>
                  </a:lnTo>
                  <a:lnTo>
                    <a:pt x="169" y="196"/>
                  </a:lnTo>
                  <a:lnTo>
                    <a:pt x="158" y="187"/>
                  </a:lnTo>
                  <a:lnTo>
                    <a:pt x="146" y="177"/>
                  </a:lnTo>
                  <a:lnTo>
                    <a:pt x="137" y="170"/>
                  </a:lnTo>
                  <a:lnTo>
                    <a:pt x="124" y="158"/>
                  </a:lnTo>
                  <a:lnTo>
                    <a:pt x="112" y="149"/>
                  </a:lnTo>
                  <a:lnTo>
                    <a:pt x="101" y="137"/>
                  </a:lnTo>
                  <a:lnTo>
                    <a:pt x="91" y="128"/>
                  </a:lnTo>
                  <a:lnTo>
                    <a:pt x="80" y="114"/>
                  </a:lnTo>
                  <a:lnTo>
                    <a:pt x="70" y="105"/>
                  </a:lnTo>
                  <a:lnTo>
                    <a:pt x="61" y="92"/>
                  </a:lnTo>
                  <a:lnTo>
                    <a:pt x="51" y="82"/>
                  </a:lnTo>
                  <a:lnTo>
                    <a:pt x="44" y="69"/>
                  </a:lnTo>
                  <a:lnTo>
                    <a:pt x="36" y="59"/>
                  </a:lnTo>
                  <a:lnTo>
                    <a:pt x="29" y="50"/>
                  </a:lnTo>
                  <a:lnTo>
                    <a:pt x="23" y="40"/>
                  </a:lnTo>
                  <a:lnTo>
                    <a:pt x="17" y="31"/>
                  </a:lnTo>
                  <a:lnTo>
                    <a:pt x="13" y="23"/>
                  </a:lnTo>
                  <a:lnTo>
                    <a:pt x="8" y="16"/>
                  </a:lnTo>
                  <a:lnTo>
                    <a:pt x="6" y="1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3"/>
            <p:cNvSpPr>
              <a:spLocks/>
            </p:cNvSpPr>
            <p:nvPr/>
          </p:nvSpPr>
          <p:spPr bwMode="auto">
            <a:xfrm>
              <a:off x="1141" y="2763"/>
              <a:ext cx="212" cy="125"/>
            </a:xfrm>
            <a:custGeom>
              <a:avLst/>
              <a:gdLst>
                <a:gd name="T0" fmla="*/ 0 w 426"/>
                <a:gd name="T1" fmla="*/ 2 h 251"/>
                <a:gd name="T2" fmla="*/ 2 w 426"/>
                <a:gd name="T3" fmla="*/ 14 h 251"/>
                <a:gd name="T4" fmla="*/ 8 w 426"/>
                <a:gd name="T5" fmla="*/ 25 h 251"/>
                <a:gd name="T6" fmla="*/ 19 w 426"/>
                <a:gd name="T7" fmla="*/ 42 h 251"/>
                <a:gd name="T8" fmla="*/ 36 w 426"/>
                <a:gd name="T9" fmla="*/ 59 h 251"/>
                <a:gd name="T10" fmla="*/ 53 w 426"/>
                <a:gd name="T11" fmla="*/ 74 h 251"/>
                <a:gd name="T12" fmla="*/ 67 w 426"/>
                <a:gd name="T13" fmla="*/ 86 h 251"/>
                <a:gd name="T14" fmla="*/ 84 w 426"/>
                <a:gd name="T15" fmla="*/ 95 h 251"/>
                <a:gd name="T16" fmla="*/ 101 w 426"/>
                <a:gd name="T17" fmla="*/ 109 h 251"/>
                <a:gd name="T18" fmla="*/ 120 w 426"/>
                <a:gd name="T19" fmla="*/ 120 h 251"/>
                <a:gd name="T20" fmla="*/ 141 w 426"/>
                <a:gd name="T21" fmla="*/ 132 h 251"/>
                <a:gd name="T22" fmla="*/ 165 w 426"/>
                <a:gd name="T23" fmla="*/ 145 h 251"/>
                <a:gd name="T24" fmla="*/ 192 w 426"/>
                <a:gd name="T25" fmla="*/ 156 h 251"/>
                <a:gd name="T26" fmla="*/ 217 w 426"/>
                <a:gd name="T27" fmla="*/ 168 h 251"/>
                <a:gd name="T28" fmla="*/ 243 w 426"/>
                <a:gd name="T29" fmla="*/ 177 h 251"/>
                <a:gd name="T30" fmla="*/ 268 w 426"/>
                <a:gd name="T31" fmla="*/ 189 h 251"/>
                <a:gd name="T32" fmla="*/ 295 w 426"/>
                <a:gd name="T33" fmla="*/ 200 h 251"/>
                <a:gd name="T34" fmla="*/ 319 w 426"/>
                <a:gd name="T35" fmla="*/ 211 h 251"/>
                <a:gd name="T36" fmla="*/ 342 w 426"/>
                <a:gd name="T37" fmla="*/ 219 h 251"/>
                <a:gd name="T38" fmla="*/ 363 w 426"/>
                <a:gd name="T39" fmla="*/ 225 h 251"/>
                <a:gd name="T40" fmla="*/ 382 w 426"/>
                <a:gd name="T41" fmla="*/ 234 h 251"/>
                <a:gd name="T42" fmla="*/ 403 w 426"/>
                <a:gd name="T43" fmla="*/ 242 h 251"/>
                <a:gd name="T44" fmla="*/ 422 w 426"/>
                <a:gd name="T45" fmla="*/ 249 h 251"/>
                <a:gd name="T46" fmla="*/ 422 w 426"/>
                <a:gd name="T47" fmla="*/ 249 h 251"/>
                <a:gd name="T48" fmla="*/ 403 w 426"/>
                <a:gd name="T49" fmla="*/ 240 h 251"/>
                <a:gd name="T50" fmla="*/ 382 w 426"/>
                <a:gd name="T51" fmla="*/ 228 h 251"/>
                <a:gd name="T52" fmla="*/ 363 w 426"/>
                <a:gd name="T53" fmla="*/ 219 h 251"/>
                <a:gd name="T54" fmla="*/ 342 w 426"/>
                <a:gd name="T55" fmla="*/ 211 h 251"/>
                <a:gd name="T56" fmla="*/ 319 w 426"/>
                <a:gd name="T57" fmla="*/ 200 h 251"/>
                <a:gd name="T58" fmla="*/ 297 w 426"/>
                <a:gd name="T59" fmla="*/ 187 h 251"/>
                <a:gd name="T60" fmla="*/ 272 w 426"/>
                <a:gd name="T61" fmla="*/ 173 h 251"/>
                <a:gd name="T62" fmla="*/ 245 w 426"/>
                <a:gd name="T63" fmla="*/ 162 h 251"/>
                <a:gd name="T64" fmla="*/ 221 w 426"/>
                <a:gd name="T65" fmla="*/ 149 h 251"/>
                <a:gd name="T66" fmla="*/ 196 w 426"/>
                <a:gd name="T67" fmla="*/ 135 h 251"/>
                <a:gd name="T68" fmla="*/ 171 w 426"/>
                <a:gd name="T69" fmla="*/ 120 h 251"/>
                <a:gd name="T70" fmla="*/ 148 w 426"/>
                <a:gd name="T71" fmla="*/ 107 h 251"/>
                <a:gd name="T72" fmla="*/ 127 w 426"/>
                <a:gd name="T73" fmla="*/ 95 h 251"/>
                <a:gd name="T74" fmla="*/ 108 w 426"/>
                <a:gd name="T75" fmla="*/ 84 h 251"/>
                <a:gd name="T76" fmla="*/ 89 w 426"/>
                <a:gd name="T77" fmla="*/ 73 h 251"/>
                <a:gd name="T78" fmla="*/ 74 w 426"/>
                <a:gd name="T79" fmla="*/ 63 h 251"/>
                <a:gd name="T80" fmla="*/ 59 w 426"/>
                <a:gd name="T81" fmla="*/ 54 h 251"/>
                <a:gd name="T82" fmla="*/ 42 w 426"/>
                <a:gd name="T83" fmla="*/ 40 h 251"/>
                <a:gd name="T84" fmla="*/ 25 w 426"/>
                <a:gd name="T85" fmla="*/ 25 h 251"/>
                <a:gd name="T86" fmla="*/ 8 w 426"/>
                <a:gd name="T87" fmla="*/ 12 h 251"/>
                <a:gd name="T88" fmla="*/ 0 w 426"/>
                <a:gd name="T8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6" h="251">
                  <a:moveTo>
                    <a:pt x="0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6" y="19"/>
                  </a:lnTo>
                  <a:lnTo>
                    <a:pt x="8" y="25"/>
                  </a:lnTo>
                  <a:lnTo>
                    <a:pt x="15" y="35"/>
                  </a:lnTo>
                  <a:lnTo>
                    <a:pt x="19" y="42"/>
                  </a:lnTo>
                  <a:lnTo>
                    <a:pt x="27" y="50"/>
                  </a:lnTo>
                  <a:lnTo>
                    <a:pt x="36" y="59"/>
                  </a:lnTo>
                  <a:lnTo>
                    <a:pt x="48" y="71"/>
                  </a:lnTo>
                  <a:lnTo>
                    <a:pt x="53" y="74"/>
                  </a:lnTo>
                  <a:lnTo>
                    <a:pt x="59" y="80"/>
                  </a:lnTo>
                  <a:lnTo>
                    <a:pt x="67" y="86"/>
                  </a:lnTo>
                  <a:lnTo>
                    <a:pt x="74" y="92"/>
                  </a:lnTo>
                  <a:lnTo>
                    <a:pt x="84" y="95"/>
                  </a:lnTo>
                  <a:lnTo>
                    <a:pt x="91" y="103"/>
                  </a:lnTo>
                  <a:lnTo>
                    <a:pt x="101" y="109"/>
                  </a:lnTo>
                  <a:lnTo>
                    <a:pt x="112" y="114"/>
                  </a:lnTo>
                  <a:lnTo>
                    <a:pt x="120" y="120"/>
                  </a:lnTo>
                  <a:lnTo>
                    <a:pt x="131" y="126"/>
                  </a:lnTo>
                  <a:lnTo>
                    <a:pt x="141" y="132"/>
                  </a:lnTo>
                  <a:lnTo>
                    <a:pt x="154" y="139"/>
                  </a:lnTo>
                  <a:lnTo>
                    <a:pt x="165" y="145"/>
                  </a:lnTo>
                  <a:lnTo>
                    <a:pt x="179" y="151"/>
                  </a:lnTo>
                  <a:lnTo>
                    <a:pt x="192" y="156"/>
                  </a:lnTo>
                  <a:lnTo>
                    <a:pt x="205" y="164"/>
                  </a:lnTo>
                  <a:lnTo>
                    <a:pt x="217" y="168"/>
                  </a:lnTo>
                  <a:lnTo>
                    <a:pt x="230" y="173"/>
                  </a:lnTo>
                  <a:lnTo>
                    <a:pt x="243" y="177"/>
                  </a:lnTo>
                  <a:lnTo>
                    <a:pt x="257" y="185"/>
                  </a:lnTo>
                  <a:lnTo>
                    <a:pt x="268" y="189"/>
                  </a:lnTo>
                  <a:lnTo>
                    <a:pt x="283" y="196"/>
                  </a:lnTo>
                  <a:lnTo>
                    <a:pt x="295" y="200"/>
                  </a:lnTo>
                  <a:lnTo>
                    <a:pt x="308" y="206"/>
                  </a:lnTo>
                  <a:lnTo>
                    <a:pt x="319" y="211"/>
                  </a:lnTo>
                  <a:lnTo>
                    <a:pt x="331" y="215"/>
                  </a:lnTo>
                  <a:lnTo>
                    <a:pt x="342" y="219"/>
                  </a:lnTo>
                  <a:lnTo>
                    <a:pt x="354" y="223"/>
                  </a:lnTo>
                  <a:lnTo>
                    <a:pt x="363" y="225"/>
                  </a:lnTo>
                  <a:lnTo>
                    <a:pt x="373" y="228"/>
                  </a:lnTo>
                  <a:lnTo>
                    <a:pt x="382" y="234"/>
                  </a:lnTo>
                  <a:lnTo>
                    <a:pt x="392" y="238"/>
                  </a:lnTo>
                  <a:lnTo>
                    <a:pt x="403" y="242"/>
                  </a:lnTo>
                  <a:lnTo>
                    <a:pt x="416" y="247"/>
                  </a:lnTo>
                  <a:lnTo>
                    <a:pt x="422" y="249"/>
                  </a:lnTo>
                  <a:lnTo>
                    <a:pt x="426" y="251"/>
                  </a:lnTo>
                  <a:lnTo>
                    <a:pt x="422" y="249"/>
                  </a:lnTo>
                  <a:lnTo>
                    <a:pt x="416" y="246"/>
                  </a:lnTo>
                  <a:lnTo>
                    <a:pt x="403" y="240"/>
                  </a:lnTo>
                  <a:lnTo>
                    <a:pt x="392" y="234"/>
                  </a:lnTo>
                  <a:lnTo>
                    <a:pt x="382" y="228"/>
                  </a:lnTo>
                  <a:lnTo>
                    <a:pt x="373" y="225"/>
                  </a:lnTo>
                  <a:lnTo>
                    <a:pt x="363" y="219"/>
                  </a:lnTo>
                  <a:lnTo>
                    <a:pt x="354" y="215"/>
                  </a:lnTo>
                  <a:lnTo>
                    <a:pt x="342" y="211"/>
                  </a:lnTo>
                  <a:lnTo>
                    <a:pt x="331" y="206"/>
                  </a:lnTo>
                  <a:lnTo>
                    <a:pt x="319" y="200"/>
                  </a:lnTo>
                  <a:lnTo>
                    <a:pt x="310" y="194"/>
                  </a:lnTo>
                  <a:lnTo>
                    <a:pt x="297" y="187"/>
                  </a:lnTo>
                  <a:lnTo>
                    <a:pt x="283" y="181"/>
                  </a:lnTo>
                  <a:lnTo>
                    <a:pt x="272" y="173"/>
                  </a:lnTo>
                  <a:lnTo>
                    <a:pt x="259" y="168"/>
                  </a:lnTo>
                  <a:lnTo>
                    <a:pt x="245" y="162"/>
                  </a:lnTo>
                  <a:lnTo>
                    <a:pt x="234" y="154"/>
                  </a:lnTo>
                  <a:lnTo>
                    <a:pt x="221" y="149"/>
                  </a:lnTo>
                  <a:lnTo>
                    <a:pt x="209" y="143"/>
                  </a:lnTo>
                  <a:lnTo>
                    <a:pt x="196" y="135"/>
                  </a:lnTo>
                  <a:lnTo>
                    <a:pt x="183" y="128"/>
                  </a:lnTo>
                  <a:lnTo>
                    <a:pt x="171" y="120"/>
                  </a:lnTo>
                  <a:lnTo>
                    <a:pt x="160" y="114"/>
                  </a:lnTo>
                  <a:lnTo>
                    <a:pt x="148" y="107"/>
                  </a:lnTo>
                  <a:lnTo>
                    <a:pt x="137" y="101"/>
                  </a:lnTo>
                  <a:lnTo>
                    <a:pt x="127" y="95"/>
                  </a:lnTo>
                  <a:lnTo>
                    <a:pt x="118" y="92"/>
                  </a:lnTo>
                  <a:lnTo>
                    <a:pt x="108" y="84"/>
                  </a:lnTo>
                  <a:lnTo>
                    <a:pt x="99" y="78"/>
                  </a:lnTo>
                  <a:lnTo>
                    <a:pt x="89" y="73"/>
                  </a:lnTo>
                  <a:lnTo>
                    <a:pt x="82" y="69"/>
                  </a:lnTo>
                  <a:lnTo>
                    <a:pt x="74" y="63"/>
                  </a:lnTo>
                  <a:lnTo>
                    <a:pt x="67" y="59"/>
                  </a:lnTo>
                  <a:lnTo>
                    <a:pt x="59" y="54"/>
                  </a:lnTo>
                  <a:lnTo>
                    <a:pt x="55" y="50"/>
                  </a:lnTo>
                  <a:lnTo>
                    <a:pt x="42" y="40"/>
                  </a:lnTo>
                  <a:lnTo>
                    <a:pt x="32" y="35"/>
                  </a:lnTo>
                  <a:lnTo>
                    <a:pt x="25" y="25"/>
                  </a:lnTo>
                  <a:lnTo>
                    <a:pt x="19" y="21"/>
                  </a:lnTo>
                  <a:lnTo>
                    <a:pt x="8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4"/>
            <p:cNvSpPr>
              <a:spLocks/>
            </p:cNvSpPr>
            <p:nvPr/>
          </p:nvSpPr>
          <p:spPr bwMode="auto">
            <a:xfrm>
              <a:off x="849" y="2523"/>
              <a:ext cx="217" cy="56"/>
            </a:xfrm>
            <a:custGeom>
              <a:avLst/>
              <a:gdLst>
                <a:gd name="T0" fmla="*/ 4 w 433"/>
                <a:gd name="T1" fmla="*/ 0 h 112"/>
                <a:gd name="T2" fmla="*/ 19 w 433"/>
                <a:gd name="T3" fmla="*/ 4 h 112"/>
                <a:gd name="T4" fmla="*/ 40 w 433"/>
                <a:gd name="T5" fmla="*/ 10 h 112"/>
                <a:gd name="T6" fmla="*/ 66 w 433"/>
                <a:gd name="T7" fmla="*/ 15 h 112"/>
                <a:gd name="T8" fmla="*/ 80 w 433"/>
                <a:gd name="T9" fmla="*/ 19 h 112"/>
                <a:gd name="T10" fmla="*/ 97 w 433"/>
                <a:gd name="T11" fmla="*/ 23 h 112"/>
                <a:gd name="T12" fmla="*/ 112 w 433"/>
                <a:gd name="T13" fmla="*/ 25 h 112"/>
                <a:gd name="T14" fmla="*/ 127 w 433"/>
                <a:gd name="T15" fmla="*/ 29 h 112"/>
                <a:gd name="T16" fmla="*/ 142 w 433"/>
                <a:gd name="T17" fmla="*/ 33 h 112"/>
                <a:gd name="T18" fmla="*/ 158 w 433"/>
                <a:gd name="T19" fmla="*/ 36 h 112"/>
                <a:gd name="T20" fmla="*/ 184 w 433"/>
                <a:gd name="T21" fmla="*/ 44 h 112"/>
                <a:gd name="T22" fmla="*/ 207 w 433"/>
                <a:gd name="T23" fmla="*/ 48 h 112"/>
                <a:gd name="T24" fmla="*/ 224 w 433"/>
                <a:gd name="T25" fmla="*/ 53 h 112"/>
                <a:gd name="T26" fmla="*/ 247 w 433"/>
                <a:gd name="T27" fmla="*/ 61 h 112"/>
                <a:gd name="T28" fmla="*/ 260 w 433"/>
                <a:gd name="T29" fmla="*/ 67 h 112"/>
                <a:gd name="T30" fmla="*/ 403 w 433"/>
                <a:gd name="T31" fmla="*/ 112 h 112"/>
                <a:gd name="T32" fmla="*/ 296 w 433"/>
                <a:gd name="T33" fmla="*/ 72 h 112"/>
                <a:gd name="T34" fmla="*/ 273 w 433"/>
                <a:gd name="T35" fmla="*/ 53 h 112"/>
                <a:gd name="T36" fmla="*/ 264 w 433"/>
                <a:gd name="T37" fmla="*/ 52 h 112"/>
                <a:gd name="T38" fmla="*/ 249 w 433"/>
                <a:gd name="T39" fmla="*/ 48 h 112"/>
                <a:gd name="T40" fmla="*/ 234 w 433"/>
                <a:gd name="T41" fmla="*/ 44 h 112"/>
                <a:gd name="T42" fmla="*/ 216 w 433"/>
                <a:gd name="T43" fmla="*/ 38 h 112"/>
                <a:gd name="T44" fmla="*/ 194 w 433"/>
                <a:gd name="T45" fmla="*/ 33 h 112"/>
                <a:gd name="T46" fmla="*/ 169 w 433"/>
                <a:gd name="T47" fmla="*/ 29 h 112"/>
                <a:gd name="T48" fmla="*/ 146 w 433"/>
                <a:gd name="T49" fmla="*/ 23 h 112"/>
                <a:gd name="T50" fmla="*/ 131 w 433"/>
                <a:gd name="T51" fmla="*/ 19 h 112"/>
                <a:gd name="T52" fmla="*/ 116 w 433"/>
                <a:gd name="T53" fmla="*/ 17 h 112"/>
                <a:gd name="T54" fmla="*/ 99 w 433"/>
                <a:gd name="T55" fmla="*/ 14 h 112"/>
                <a:gd name="T56" fmla="*/ 78 w 433"/>
                <a:gd name="T57" fmla="*/ 12 h 112"/>
                <a:gd name="T58" fmla="*/ 49 w 433"/>
                <a:gd name="T59" fmla="*/ 8 h 112"/>
                <a:gd name="T60" fmla="*/ 24 w 433"/>
                <a:gd name="T61" fmla="*/ 4 h 112"/>
                <a:gd name="T62" fmla="*/ 9 w 433"/>
                <a:gd name="T63" fmla="*/ 0 h 112"/>
                <a:gd name="T64" fmla="*/ 0 w 433"/>
                <a:gd name="T6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3" h="112">
                  <a:moveTo>
                    <a:pt x="0" y="0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19" y="4"/>
                  </a:lnTo>
                  <a:lnTo>
                    <a:pt x="28" y="6"/>
                  </a:lnTo>
                  <a:lnTo>
                    <a:pt x="40" y="10"/>
                  </a:lnTo>
                  <a:lnTo>
                    <a:pt x="51" y="12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97" y="23"/>
                  </a:lnTo>
                  <a:lnTo>
                    <a:pt x="104" y="23"/>
                  </a:lnTo>
                  <a:lnTo>
                    <a:pt x="112" y="25"/>
                  </a:lnTo>
                  <a:lnTo>
                    <a:pt x="119" y="27"/>
                  </a:lnTo>
                  <a:lnTo>
                    <a:pt x="127" y="29"/>
                  </a:lnTo>
                  <a:lnTo>
                    <a:pt x="135" y="31"/>
                  </a:lnTo>
                  <a:lnTo>
                    <a:pt x="142" y="33"/>
                  </a:lnTo>
                  <a:lnTo>
                    <a:pt x="150" y="33"/>
                  </a:lnTo>
                  <a:lnTo>
                    <a:pt x="158" y="36"/>
                  </a:lnTo>
                  <a:lnTo>
                    <a:pt x="171" y="40"/>
                  </a:lnTo>
                  <a:lnTo>
                    <a:pt x="184" y="44"/>
                  </a:lnTo>
                  <a:lnTo>
                    <a:pt x="196" y="46"/>
                  </a:lnTo>
                  <a:lnTo>
                    <a:pt x="207" y="48"/>
                  </a:lnTo>
                  <a:lnTo>
                    <a:pt x="215" y="50"/>
                  </a:lnTo>
                  <a:lnTo>
                    <a:pt x="224" y="53"/>
                  </a:lnTo>
                  <a:lnTo>
                    <a:pt x="235" y="57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0" y="67"/>
                  </a:lnTo>
                  <a:lnTo>
                    <a:pt x="289" y="84"/>
                  </a:lnTo>
                  <a:lnTo>
                    <a:pt x="403" y="112"/>
                  </a:lnTo>
                  <a:lnTo>
                    <a:pt x="433" y="109"/>
                  </a:lnTo>
                  <a:lnTo>
                    <a:pt x="296" y="72"/>
                  </a:lnTo>
                  <a:lnTo>
                    <a:pt x="277" y="55"/>
                  </a:lnTo>
                  <a:lnTo>
                    <a:pt x="273" y="53"/>
                  </a:lnTo>
                  <a:lnTo>
                    <a:pt x="272" y="53"/>
                  </a:lnTo>
                  <a:lnTo>
                    <a:pt x="264" y="52"/>
                  </a:lnTo>
                  <a:lnTo>
                    <a:pt x="254" y="50"/>
                  </a:lnTo>
                  <a:lnTo>
                    <a:pt x="249" y="48"/>
                  </a:lnTo>
                  <a:lnTo>
                    <a:pt x="241" y="46"/>
                  </a:lnTo>
                  <a:lnTo>
                    <a:pt x="234" y="44"/>
                  </a:lnTo>
                  <a:lnTo>
                    <a:pt x="226" y="42"/>
                  </a:lnTo>
                  <a:lnTo>
                    <a:pt x="216" y="38"/>
                  </a:lnTo>
                  <a:lnTo>
                    <a:pt x="207" y="36"/>
                  </a:lnTo>
                  <a:lnTo>
                    <a:pt x="194" y="33"/>
                  </a:lnTo>
                  <a:lnTo>
                    <a:pt x="184" y="33"/>
                  </a:lnTo>
                  <a:lnTo>
                    <a:pt x="169" y="29"/>
                  </a:lnTo>
                  <a:lnTo>
                    <a:pt x="156" y="25"/>
                  </a:lnTo>
                  <a:lnTo>
                    <a:pt x="146" y="23"/>
                  </a:lnTo>
                  <a:lnTo>
                    <a:pt x="139" y="23"/>
                  </a:lnTo>
                  <a:lnTo>
                    <a:pt x="131" y="19"/>
                  </a:lnTo>
                  <a:lnTo>
                    <a:pt x="123" y="19"/>
                  </a:lnTo>
                  <a:lnTo>
                    <a:pt x="116" y="17"/>
                  </a:lnTo>
                  <a:lnTo>
                    <a:pt x="108" y="15"/>
                  </a:lnTo>
                  <a:lnTo>
                    <a:pt x="99" y="14"/>
                  </a:lnTo>
                  <a:lnTo>
                    <a:pt x="93" y="14"/>
                  </a:lnTo>
                  <a:lnTo>
                    <a:pt x="78" y="12"/>
                  </a:lnTo>
                  <a:lnTo>
                    <a:pt x="64" y="10"/>
                  </a:lnTo>
                  <a:lnTo>
                    <a:pt x="49" y="8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17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925" y="2515"/>
              <a:ext cx="198" cy="53"/>
            </a:xfrm>
            <a:custGeom>
              <a:avLst/>
              <a:gdLst>
                <a:gd name="T0" fmla="*/ 0 w 397"/>
                <a:gd name="T1" fmla="*/ 0 h 105"/>
                <a:gd name="T2" fmla="*/ 4 w 397"/>
                <a:gd name="T3" fmla="*/ 0 h 105"/>
                <a:gd name="T4" fmla="*/ 9 w 397"/>
                <a:gd name="T5" fmla="*/ 2 h 105"/>
                <a:gd name="T6" fmla="*/ 19 w 397"/>
                <a:gd name="T7" fmla="*/ 4 h 105"/>
                <a:gd name="T8" fmla="*/ 28 w 397"/>
                <a:gd name="T9" fmla="*/ 6 h 105"/>
                <a:gd name="T10" fmla="*/ 40 w 397"/>
                <a:gd name="T11" fmla="*/ 8 h 105"/>
                <a:gd name="T12" fmla="*/ 45 w 397"/>
                <a:gd name="T13" fmla="*/ 9 h 105"/>
                <a:gd name="T14" fmla="*/ 51 w 397"/>
                <a:gd name="T15" fmla="*/ 9 h 105"/>
                <a:gd name="T16" fmla="*/ 61 w 397"/>
                <a:gd name="T17" fmla="*/ 11 h 105"/>
                <a:gd name="T18" fmla="*/ 68 w 397"/>
                <a:gd name="T19" fmla="*/ 15 h 105"/>
                <a:gd name="T20" fmla="*/ 76 w 397"/>
                <a:gd name="T21" fmla="*/ 15 h 105"/>
                <a:gd name="T22" fmla="*/ 82 w 397"/>
                <a:gd name="T23" fmla="*/ 17 h 105"/>
                <a:gd name="T24" fmla="*/ 89 w 397"/>
                <a:gd name="T25" fmla="*/ 17 h 105"/>
                <a:gd name="T26" fmla="*/ 99 w 397"/>
                <a:gd name="T27" fmla="*/ 19 h 105"/>
                <a:gd name="T28" fmla="*/ 106 w 397"/>
                <a:gd name="T29" fmla="*/ 21 h 105"/>
                <a:gd name="T30" fmla="*/ 114 w 397"/>
                <a:gd name="T31" fmla="*/ 25 h 105"/>
                <a:gd name="T32" fmla="*/ 121 w 397"/>
                <a:gd name="T33" fmla="*/ 25 h 105"/>
                <a:gd name="T34" fmla="*/ 131 w 397"/>
                <a:gd name="T35" fmla="*/ 29 h 105"/>
                <a:gd name="T36" fmla="*/ 139 w 397"/>
                <a:gd name="T37" fmla="*/ 29 h 105"/>
                <a:gd name="T38" fmla="*/ 146 w 397"/>
                <a:gd name="T39" fmla="*/ 32 h 105"/>
                <a:gd name="T40" fmla="*/ 156 w 397"/>
                <a:gd name="T41" fmla="*/ 34 h 105"/>
                <a:gd name="T42" fmla="*/ 163 w 397"/>
                <a:gd name="T43" fmla="*/ 36 h 105"/>
                <a:gd name="T44" fmla="*/ 171 w 397"/>
                <a:gd name="T45" fmla="*/ 38 h 105"/>
                <a:gd name="T46" fmla="*/ 178 w 397"/>
                <a:gd name="T47" fmla="*/ 40 h 105"/>
                <a:gd name="T48" fmla="*/ 188 w 397"/>
                <a:gd name="T49" fmla="*/ 42 h 105"/>
                <a:gd name="T50" fmla="*/ 196 w 397"/>
                <a:gd name="T51" fmla="*/ 46 h 105"/>
                <a:gd name="T52" fmla="*/ 209 w 397"/>
                <a:gd name="T53" fmla="*/ 48 h 105"/>
                <a:gd name="T54" fmla="*/ 222 w 397"/>
                <a:gd name="T55" fmla="*/ 53 h 105"/>
                <a:gd name="T56" fmla="*/ 235 w 397"/>
                <a:gd name="T57" fmla="*/ 55 h 105"/>
                <a:gd name="T58" fmla="*/ 247 w 397"/>
                <a:gd name="T59" fmla="*/ 59 h 105"/>
                <a:gd name="T60" fmla="*/ 256 w 397"/>
                <a:gd name="T61" fmla="*/ 63 h 105"/>
                <a:gd name="T62" fmla="*/ 268 w 397"/>
                <a:gd name="T63" fmla="*/ 67 h 105"/>
                <a:gd name="T64" fmla="*/ 275 w 397"/>
                <a:gd name="T65" fmla="*/ 68 h 105"/>
                <a:gd name="T66" fmla="*/ 283 w 397"/>
                <a:gd name="T67" fmla="*/ 72 h 105"/>
                <a:gd name="T68" fmla="*/ 296 w 397"/>
                <a:gd name="T69" fmla="*/ 78 h 105"/>
                <a:gd name="T70" fmla="*/ 306 w 397"/>
                <a:gd name="T71" fmla="*/ 82 h 105"/>
                <a:gd name="T72" fmla="*/ 311 w 397"/>
                <a:gd name="T73" fmla="*/ 86 h 105"/>
                <a:gd name="T74" fmla="*/ 313 w 397"/>
                <a:gd name="T75" fmla="*/ 87 h 105"/>
                <a:gd name="T76" fmla="*/ 397 w 397"/>
                <a:gd name="T77" fmla="*/ 105 h 105"/>
                <a:gd name="T78" fmla="*/ 363 w 397"/>
                <a:gd name="T79" fmla="*/ 105 h 105"/>
                <a:gd name="T80" fmla="*/ 289 w 397"/>
                <a:gd name="T81" fmla="*/ 97 h 105"/>
                <a:gd name="T82" fmla="*/ 184 w 397"/>
                <a:gd name="T83" fmla="*/ 59 h 105"/>
                <a:gd name="T84" fmla="*/ 0 w 397"/>
                <a:gd name="T85" fmla="*/ 0 h 105"/>
                <a:gd name="T86" fmla="*/ 0 w 397"/>
                <a:gd name="T8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105">
                  <a:moveTo>
                    <a:pt x="0" y="0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19" y="4"/>
                  </a:lnTo>
                  <a:lnTo>
                    <a:pt x="28" y="6"/>
                  </a:lnTo>
                  <a:lnTo>
                    <a:pt x="40" y="8"/>
                  </a:lnTo>
                  <a:lnTo>
                    <a:pt x="45" y="9"/>
                  </a:lnTo>
                  <a:lnTo>
                    <a:pt x="51" y="9"/>
                  </a:lnTo>
                  <a:lnTo>
                    <a:pt x="61" y="11"/>
                  </a:lnTo>
                  <a:lnTo>
                    <a:pt x="68" y="15"/>
                  </a:lnTo>
                  <a:lnTo>
                    <a:pt x="76" y="15"/>
                  </a:lnTo>
                  <a:lnTo>
                    <a:pt x="82" y="17"/>
                  </a:lnTo>
                  <a:lnTo>
                    <a:pt x="89" y="17"/>
                  </a:lnTo>
                  <a:lnTo>
                    <a:pt x="99" y="19"/>
                  </a:lnTo>
                  <a:lnTo>
                    <a:pt x="106" y="21"/>
                  </a:lnTo>
                  <a:lnTo>
                    <a:pt x="114" y="25"/>
                  </a:lnTo>
                  <a:lnTo>
                    <a:pt x="121" y="25"/>
                  </a:lnTo>
                  <a:lnTo>
                    <a:pt x="131" y="29"/>
                  </a:lnTo>
                  <a:lnTo>
                    <a:pt x="139" y="29"/>
                  </a:lnTo>
                  <a:lnTo>
                    <a:pt x="146" y="32"/>
                  </a:lnTo>
                  <a:lnTo>
                    <a:pt x="156" y="34"/>
                  </a:lnTo>
                  <a:lnTo>
                    <a:pt x="163" y="36"/>
                  </a:lnTo>
                  <a:lnTo>
                    <a:pt x="171" y="38"/>
                  </a:lnTo>
                  <a:lnTo>
                    <a:pt x="178" y="40"/>
                  </a:lnTo>
                  <a:lnTo>
                    <a:pt x="188" y="42"/>
                  </a:lnTo>
                  <a:lnTo>
                    <a:pt x="196" y="46"/>
                  </a:lnTo>
                  <a:lnTo>
                    <a:pt x="209" y="48"/>
                  </a:lnTo>
                  <a:lnTo>
                    <a:pt x="222" y="53"/>
                  </a:lnTo>
                  <a:lnTo>
                    <a:pt x="235" y="55"/>
                  </a:lnTo>
                  <a:lnTo>
                    <a:pt x="247" y="59"/>
                  </a:lnTo>
                  <a:lnTo>
                    <a:pt x="256" y="63"/>
                  </a:lnTo>
                  <a:lnTo>
                    <a:pt x="268" y="67"/>
                  </a:lnTo>
                  <a:lnTo>
                    <a:pt x="275" y="68"/>
                  </a:lnTo>
                  <a:lnTo>
                    <a:pt x="283" y="72"/>
                  </a:lnTo>
                  <a:lnTo>
                    <a:pt x="296" y="78"/>
                  </a:lnTo>
                  <a:lnTo>
                    <a:pt x="306" y="82"/>
                  </a:lnTo>
                  <a:lnTo>
                    <a:pt x="311" y="86"/>
                  </a:lnTo>
                  <a:lnTo>
                    <a:pt x="313" y="87"/>
                  </a:lnTo>
                  <a:lnTo>
                    <a:pt x="397" y="105"/>
                  </a:lnTo>
                  <a:lnTo>
                    <a:pt x="363" y="105"/>
                  </a:lnTo>
                  <a:lnTo>
                    <a:pt x="289" y="97"/>
                  </a:lnTo>
                  <a:lnTo>
                    <a:pt x="184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1204" y="2580"/>
              <a:ext cx="69" cy="46"/>
            </a:xfrm>
            <a:custGeom>
              <a:avLst/>
              <a:gdLst>
                <a:gd name="T0" fmla="*/ 0 w 137"/>
                <a:gd name="T1" fmla="*/ 0 h 92"/>
                <a:gd name="T2" fmla="*/ 4 w 137"/>
                <a:gd name="T3" fmla="*/ 0 h 92"/>
                <a:gd name="T4" fmla="*/ 18 w 137"/>
                <a:gd name="T5" fmla="*/ 4 h 92"/>
                <a:gd name="T6" fmla="*/ 25 w 137"/>
                <a:gd name="T7" fmla="*/ 6 h 92"/>
                <a:gd name="T8" fmla="*/ 37 w 137"/>
                <a:gd name="T9" fmla="*/ 10 h 92"/>
                <a:gd name="T10" fmla="*/ 46 w 137"/>
                <a:gd name="T11" fmla="*/ 14 h 92"/>
                <a:gd name="T12" fmla="*/ 59 w 137"/>
                <a:gd name="T13" fmla="*/ 17 h 92"/>
                <a:gd name="T14" fmla="*/ 71 w 137"/>
                <a:gd name="T15" fmla="*/ 21 h 92"/>
                <a:gd name="T16" fmla="*/ 80 w 137"/>
                <a:gd name="T17" fmla="*/ 25 h 92"/>
                <a:gd name="T18" fmla="*/ 92 w 137"/>
                <a:gd name="T19" fmla="*/ 29 h 92"/>
                <a:gd name="T20" fmla="*/ 103 w 137"/>
                <a:gd name="T21" fmla="*/ 33 h 92"/>
                <a:gd name="T22" fmla="*/ 111 w 137"/>
                <a:gd name="T23" fmla="*/ 38 h 92"/>
                <a:gd name="T24" fmla="*/ 120 w 137"/>
                <a:gd name="T25" fmla="*/ 44 h 92"/>
                <a:gd name="T26" fmla="*/ 128 w 137"/>
                <a:gd name="T27" fmla="*/ 48 h 92"/>
                <a:gd name="T28" fmla="*/ 133 w 137"/>
                <a:gd name="T29" fmla="*/ 54 h 92"/>
                <a:gd name="T30" fmla="*/ 137 w 137"/>
                <a:gd name="T31" fmla="*/ 59 h 92"/>
                <a:gd name="T32" fmla="*/ 133 w 137"/>
                <a:gd name="T33" fmla="*/ 67 h 92"/>
                <a:gd name="T34" fmla="*/ 126 w 137"/>
                <a:gd name="T35" fmla="*/ 73 h 92"/>
                <a:gd name="T36" fmla="*/ 116 w 137"/>
                <a:gd name="T37" fmla="*/ 80 h 92"/>
                <a:gd name="T38" fmla="*/ 103 w 137"/>
                <a:gd name="T39" fmla="*/ 82 h 92"/>
                <a:gd name="T40" fmla="*/ 94 w 137"/>
                <a:gd name="T41" fmla="*/ 86 h 92"/>
                <a:gd name="T42" fmla="*/ 88 w 137"/>
                <a:gd name="T43" fmla="*/ 90 h 92"/>
                <a:gd name="T44" fmla="*/ 84 w 137"/>
                <a:gd name="T45" fmla="*/ 92 h 92"/>
                <a:gd name="T46" fmla="*/ 90 w 137"/>
                <a:gd name="T47" fmla="*/ 88 h 92"/>
                <a:gd name="T48" fmla="*/ 101 w 137"/>
                <a:gd name="T49" fmla="*/ 82 h 92"/>
                <a:gd name="T50" fmla="*/ 103 w 137"/>
                <a:gd name="T51" fmla="*/ 76 h 92"/>
                <a:gd name="T52" fmla="*/ 109 w 137"/>
                <a:gd name="T53" fmla="*/ 71 h 92"/>
                <a:gd name="T54" fmla="*/ 107 w 137"/>
                <a:gd name="T55" fmla="*/ 63 h 92"/>
                <a:gd name="T56" fmla="*/ 103 w 137"/>
                <a:gd name="T57" fmla="*/ 57 h 92"/>
                <a:gd name="T58" fmla="*/ 97 w 137"/>
                <a:gd name="T59" fmla="*/ 52 h 92"/>
                <a:gd name="T60" fmla="*/ 92 w 137"/>
                <a:gd name="T61" fmla="*/ 48 h 92"/>
                <a:gd name="T62" fmla="*/ 84 w 137"/>
                <a:gd name="T63" fmla="*/ 42 h 92"/>
                <a:gd name="T64" fmla="*/ 76 w 137"/>
                <a:gd name="T65" fmla="*/ 38 h 92"/>
                <a:gd name="T66" fmla="*/ 67 w 137"/>
                <a:gd name="T67" fmla="*/ 33 h 92"/>
                <a:gd name="T68" fmla="*/ 59 w 137"/>
                <a:gd name="T69" fmla="*/ 29 h 92"/>
                <a:gd name="T70" fmla="*/ 52 w 137"/>
                <a:gd name="T71" fmla="*/ 23 h 92"/>
                <a:gd name="T72" fmla="*/ 42 w 137"/>
                <a:gd name="T73" fmla="*/ 19 h 92"/>
                <a:gd name="T74" fmla="*/ 33 w 137"/>
                <a:gd name="T75" fmla="*/ 15 h 92"/>
                <a:gd name="T76" fmla="*/ 25 w 137"/>
                <a:gd name="T77" fmla="*/ 12 h 92"/>
                <a:gd name="T78" fmla="*/ 18 w 137"/>
                <a:gd name="T79" fmla="*/ 8 h 92"/>
                <a:gd name="T80" fmla="*/ 14 w 137"/>
                <a:gd name="T81" fmla="*/ 6 h 92"/>
                <a:gd name="T82" fmla="*/ 4 w 137"/>
                <a:gd name="T83" fmla="*/ 0 h 92"/>
                <a:gd name="T84" fmla="*/ 0 w 137"/>
                <a:gd name="T85" fmla="*/ 0 h 92"/>
                <a:gd name="T86" fmla="*/ 0 w 137"/>
                <a:gd name="T8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92">
                  <a:moveTo>
                    <a:pt x="0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25" y="6"/>
                  </a:lnTo>
                  <a:lnTo>
                    <a:pt x="37" y="10"/>
                  </a:lnTo>
                  <a:lnTo>
                    <a:pt x="46" y="14"/>
                  </a:lnTo>
                  <a:lnTo>
                    <a:pt x="59" y="17"/>
                  </a:lnTo>
                  <a:lnTo>
                    <a:pt x="71" y="21"/>
                  </a:lnTo>
                  <a:lnTo>
                    <a:pt x="80" y="25"/>
                  </a:lnTo>
                  <a:lnTo>
                    <a:pt x="92" y="29"/>
                  </a:lnTo>
                  <a:lnTo>
                    <a:pt x="103" y="33"/>
                  </a:lnTo>
                  <a:lnTo>
                    <a:pt x="111" y="38"/>
                  </a:lnTo>
                  <a:lnTo>
                    <a:pt x="120" y="44"/>
                  </a:lnTo>
                  <a:lnTo>
                    <a:pt x="128" y="48"/>
                  </a:lnTo>
                  <a:lnTo>
                    <a:pt x="133" y="54"/>
                  </a:lnTo>
                  <a:lnTo>
                    <a:pt x="137" y="59"/>
                  </a:lnTo>
                  <a:lnTo>
                    <a:pt x="133" y="67"/>
                  </a:lnTo>
                  <a:lnTo>
                    <a:pt x="126" y="73"/>
                  </a:lnTo>
                  <a:lnTo>
                    <a:pt x="116" y="80"/>
                  </a:lnTo>
                  <a:lnTo>
                    <a:pt x="103" y="82"/>
                  </a:lnTo>
                  <a:lnTo>
                    <a:pt x="94" y="86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90" y="88"/>
                  </a:lnTo>
                  <a:lnTo>
                    <a:pt x="101" y="82"/>
                  </a:lnTo>
                  <a:lnTo>
                    <a:pt x="103" y="76"/>
                  </a:lnTo>
                  <a:lnTo>
                    <a:pt x="109" y="71"/>
                  </a:lnTo>
                  <a:lnTo>
                    <a:pt x="107" y="63"/>
                  </a:lnTo>
                  <a:lnTo>
                    <a:pt x="103" y="57"/>
                  </a:lnTo>
                  <a:lnTo>
                    <a:pt x="97" y="52"/>
                  </a:lnTo>
                  <a:lnTo>
                    <a:pt x="92" y="48"/>
                  </a:lnTo>
                  <a:lnTo>
                    <a:pt x="84" y="42"/>
                  </a:lnTo>
                  <a:lnTo>
                    <a:pt x="76" y="38"/>
                  </a:lnTo>
                  <a:lnTo>
                    <a:pt x="67" y="33"/>
                  </a:lnTo>
                  <a:lnTo>
                    <a:pt x="59" y="29"/>
                  </a:lnTo>
                  <a:lnTo>
                    <a:pt x="52" y="23"/>
                  </a:lnTo>
                  <a:lnTo>
                    <a:pt x="42" y="19"/>
                  </a:lnTo>
                  <a:lnTo>
                    <a:pt x="33" y="15"/>
                  </a:lnTo>
                  <a:lnTo>
                    <a:pt x="25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1411" y="3003"/>
              <a:ext cx="177" cy="74"/>
            </a:xfrm>
            <a:custGeom>
              <a:avLst/>
              <a:gdLst>
                <a:gd name="T0" fmla="*/ 0 w 353"/>
                <a:gd name="T1" fmla="*/ 0 h 149"/>
                <a:gd name="T2" fmla="*/ 2 w 353"/>
                <a:gd name="T3" fmla="*/ 0 h 149"/>
                <a:gd name="T4" fmla="*/ 7 w 353"/>
                <a:gd name="T5" fmla="*/ 4 h 149"/>
                <a:gd name="T6" fmla="*/ 11 w 353"/>
                <a:gd name="T7" fmla="*/ 4 h 149"/>
                <a:gd name="T8" fmla="*/ 17 w 353"/>
                <a:gd name="T9" fmla="*/ 6 h 149"/>
                <a:gd name="T10" fmla="*/ 24 w 353"/>
                <a:gd name="T11" fmla="*/ 10 h 149"/>
                <a:gd name="T12" fmla="*/ 32 w 353"/>
                <a:gd name="T13" fmla="*/ 14 h 149"/>
                <a:gd name="T14" fmla="*/ 40 w 353"/>
                <a:gd name="T15" fmla="*/ 16 h 149"/>
                <a:gd name="T16" fmla="*/ 49 w 353"/>
                <a:gd name="T17" fmla="*/ 19 h 149"/>
                <a:gd name="T18" fmla="*/ 61 w 353"/>
                <a:gd name="T19" fmla="*/ 25 h 149"/>
                <a:gd name="T20" fmla="*/ 74 w 353"/>
                <a:gd name="T21" fmla="*/ 29 h 149"/>
                <a:gd name="T22" fmla="*/ 85 w 353"/>
                <a:gd name="T23" fmla="*/ 33 h 149"/>
                <a:gd name="T24" fmla="*/ 100 w 353"/>
                <a:gd name="T25" fmla="*/ 38 h 149"/>
                <a:gd name="T26" fmla="*/ 106 w 353"/>
                <a:gd name="T27" fmla="*/ 42 h 149"/>
                <a:gd name="T28" fmla="*/ 114 w 353"/>
                <a:gd name="T29" fmla="*/ 44 h 149"/>
                <a:gd name="T30" fmla="*/ 123 w 353"/>
                <a:gd name="T31" fmla="*/ 48 h 149"/>
                <a:gd name="T32" fmla="*/ 133 w 353"/>
                <a:gd name="T33" fmla="*/ 54 h 149"/>
                <a:gd name="T34" fmla="*/ 140 w 353"/>
                <a:gd name="T35" fmla="*/ 55 h 149"/>
                <a:gd name="T36" fmla="*/ 148 w 353"/>
                <a:gd name="T37" fmla="*/ 57 h 149"/>
                <a:gd name="T38" fmla="*/ 157 w 353"/>
                <a:gd name="T39" fmla="*/ 63 h 149"/>
                <a:gd name="T40" fmla="*/ 167 w 353"/>
                <a:gd name="T41" fmla="*/ 67 h 149"/>
                <a:gd name="T42" fmla="*/ 175 w 353"/>
                <a:gd name="T43" fmla="*/ 69 h 149"/>
                <a:gd name="T44" fmla="*/ 184 w 353"/>
                <a:gd name="T45" fmla="*/ 73 h 149"/>
                <a:gd name="T46" fmla="*/ 194 w 353"/>
                <a:gd name="T47" fmla="*/ 76 h 149"/>
                <a:gd name="T48" fmla="*/ 203 w 353"/>
                <a:gd name="T49" fmla="*/ 82 h 149"/>
                <a:gd name="T50" fmla="*/ 211 w 353"/>
                <a:gd name="T51" fmla="*/ 86 h 149"/>
                <a:gd name="T52" fmla="*/ 220 w 353"/>
                <a:gd name="T53" fmla="*/ 90 h 149"/>
                <a:gd name="T54" fmla="*/ 228 w 353"/>
                <a:gd name="T55" fmla="*/ 94 h 149"/>
                <a:gd name="T56" fmla="*/ 237 w 353"/>
                <a:gd name="T57" fmla="*/ 97 h 149"/>
                <a:gd name="T58" fmla="*/ 247 w 353"/>
                <a:gd name="T59" fmla="*/ 101 h 149"/>
                <a:gd name="T60" fmla="*/ 256 w 353"/>
                <a:gd name="T61" fmla="*/ 105 h 149"/>
                <a:gd name="T62" fmla="*/ 266 w 353"/>
                <a:gd name="T63" fmla="*/ 111 h 149"/>
                <a:gd name="T64" fmla="*/ 275 w 353"/>
                <a:gd name="T65" fmla="*/ 114 h 149"/>
                <a:gd name="T66" fmla="*/ 281 w 353"/>
                <a:gd name="T67" fmla="*/ 116 h 149"/>
                <a:gd name="T68" fmla="*/ 289 w 353"/>
                <a:gd name="T69" fmla="*/ 120 h 149"/>
                <a:gd name="T70" fmla="*/ 296 w 353"/>
                <a:gd name="T71" fmla="*/ 122 h 149"/>
                <a:gd name="T72" fmla="*/ 304 w 353"/>
                <a:gd name="T73" fmla="*/ 126 h 149"/>
                <a:gd name="T74" fmla="*/ 317 w 353"/>
                <a:gd name="T75" fmla="*/ 132 h 149"/>
                <a:gd name="T76" fmla="*/ 330 w 353"/>
                <a:gd name="T77" fmla="*/ 139 h 149"/>
                <a:gd name="T78" fmla="*/ 338 w 353"/>
                <a:gd name="T79" fmla="*/ 141 h 149"/>
                <a:gd name="T80" fmla="*/ 346 w 353"/>
                <a:gd name="T81" fmla="*/ 145 h 149"/>
                <a:gd name="T82" fmla="*/ 351 w 353"/>
                <a:gd name="T83" fmla="*/ 149 h 149"/>
                <a:gd name="T84" fmla="*/ 353 w 353"/>
                <a:gd name="T85" fmla="*/ 149 h 149"/>
                <a:gd name="T86" fmla="*/ 290 w 353"/>
                <a:gd name="T87" fmla="*/ 149 h 149"/>
                <a:gd name="T88" fmla="*/ 112 w 353"/>
                <a:gd name="T89" fmla="*/ 63 h 149"/>
                <a:gd name="T90" fmla="*/ 0 w 353"/>
                <a:gd name="T91" fmla="*/ 0 h 149"/>
                <a:gd name="T92" fmla="*/ 0 w 353"/>
                <a:gd name="T9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3" h="149">
                  <a:moveTo>
                    <a:pt x="0" y="0"/>
                  </a:moveTo>
                  <a:lnTo>
                    <a:pt x="2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7" y="6"/>
                  </a:lnTo>
                  <a:lnTo>
                    <a:pt x="24" y="10"/>
                  </a:lnTo>
                  <a:lnTo>
                    <a:pt x="32" y="14"/>
                  </a:lnTo>
                  <a:lnTo>
                    <a:pt x="40" y="16"/>
                  </a:lnTo>
                  <a:lnTo>
                    <a:pt x="49" y="19"/>
                  </a:lnTo>
                  <a:lnTo>
                    <a:pt x="61" y="25"/>
                  </a:lnTo>
                  <a:lnTo>
                    <a:pt x="74" y="29"/>
                  </a:lnTo>
                  <a:lnTo>
                    <a:pt x="85" y="33"/>
                  </a:lnTo>
                  <a:lnTo>
                    <a:pt x="100" y="38"/>
                  </a:lnTo>
                  <a:lnTo>
                    <a:pt x="106" y="42"/>
                  </a:lnTo>
                  <a:lnTo>
                    <a:pt x="114" y="44"/>
                  </a:lnTo>
                  <a:lnTo>
                    <a:pt x="123" y="48"/>
                  </a:lnTo>
                  <a:lnTo>
                    <a:pt x="133" y="54"/>
                  </a:lnTo>
                  <a:lnTo>
                    <a:pt x="140" y="55"/>
                  </a:lnTo>
                  <a:lnTo>
                    <a:pt x="148" y="57"/>
                  </a:lnTo>
                  <a:lnTo>
                    <a:pt x="157" y="63"/>
                  </a:lnTo>
                  <a:lnTo>
                    <a:pt x="167" y="67"/>
                  </a:lnTo>
                  <a:lnTo>
                    <a:pt x="175" y="69"/>
                  </a:lnTo>
                  <a:lnTo>
                    <a:pt x="184" y="73"/>
                  </a:lnTo>
                  <a:lnTo>
                    <a:pt x="194" y="76"/>
                  </a:lnTo>
                  <a:lnTo>
                    <a:pt x="203" y="82"/>
                  </a:lnTo>
                  <a:lnTo>
                    <a:pt x="211" y="86"/>
                  </a:lnTo>
                  <a:lnTo>
                    <a:pt x="220" y="90"/>
                  </a:lnTo>
                  <a:lnTo>
                    <a:pt x="228" y="94"/>
                  </a:lnTo>
                  <a:lnTo>
                    <a:pt x="237" y="97"/>
                  </a:lnTo>
                  <a:lnTo>
                    <a:pt x="247" y="101"/>
                  </a:lnTo>
                  <a:lnTo>
                    <a:pt x="256" y="105"/>
                  </a:lnTo>
                  <a:lnTo>
                    <a:pt x="266" y="111"/>
                  </a:lnTo>
                  <a:lnTo>
                    <a:pt x="275" y="114"/>
                  </a:lnTo>
                  <a:lnTo>
                    <a:pt x="281" y="116"/>
                  </a:lnTo>
                  <a:lnTo>
                    <a:pt x="289" y="120"/>
                  </a:lnTo>
                  <a:lnTo>
                    <a:pt x="296" y="122"/>
                  </a:lnTo>
                  <a:lnTo>
                    <a:pt x="304" y="126"/>
                  </a:lnTo>
                  <a:lnTo>
                    <a:pt x="317" y="132"/>
                  </a:lnTo>
                  <a:lnTo>
                    <a:pt x="330" y="139"/>
                  </a:lnTo>
                  <a:lnTo>
                    <a:pt x="338" y="141"/>
                  </a:lnTo>
                  <a:lnTo>
                    <a:pt x="346" y="145"/>
                  </a:lnTo>
                  <a:lnTo>
                    <a:pt x="351" y="149"/>
                  </a:lnTo>
                  <a:lnTo>
                    <a:pt x="353" y="149"/>
                  </a:lnTo>
                  <a:lnTo>
                    <a:pt x="290" y="149"/>
                  </a:lnTo>
                  <a:lnTo>
                    <a:pt x="112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1468" y="2989"/>
              <a:ext cx="231" cy="88"/>
            </a:xfrm>
            <a:custGeom>
              <a:avLst/>
              <a:gdLst>
                <a:gd name="T0" fmla="*/ 0 w 461"/>
                <a:gd name="T1" fmla="*/ 0 h 177"/>
                <a:gd name="T2" fmla="*/ 5 w 461"/>
                <a:gd name="T3" fmla="*/ 2 h 177"/>
                <a:gd name="T4" fmla="*/ 13 w 461"/>
                <a:gd name="T5" fmla="*/ 6 h 177"/>
                <a:gd name="T6" fmla="*/ 23 w 461"/>
                <a:gd name="T7" fmla="*/ 9 h 177"/>
                <a:gd name="T8" fmla="*/ 34 w 461"/>
                <a:gd name="T9" fmla="*/ 11 h 177"/>
                <a:gd name="T10" fmla="*/ 45 w 461"/>
                <a:gd name="T11" fmla="*/ 17 h 177"/>
                <a:gd name="T12" fmla="*/ 53 w 461"/>
                <a:gd name="T13" fmla="*/ 19 h 177"/>
                <a:gd name="T14" fmla="*/ 61 w 461"/>
                <a:gd name="T15" fmla="*/ 23 h 177"/>
                <a:gd name="T16" fmla="*/ 68 w 461"/>
                <a:gd name="T17" fmla="*/ 25 h 177"/>
                <a:gd name="T18" fmla="*/ 76 w 461"/>
                <a:gd name="T19" fmla="*/ 28 h 177"/>
                <a:gd name="T20" fmla="*/ 85 w 461"/>
                <a:gd name="T21" fmla="*/ 32 h 177"/>
                <a:gd name="T22" fmla="*/ 93 w 461"/>
                <a:gd name="T23" fmla="*/ 34 h 177"/>
                <a:gd name="T24" fmla="*/ 100 w 461"/>
                <a:gd name="T25" fmla="*/ 38 h 177"/>
                <a:gd name="T26" fmla="*/ 110 w 461"/>
                <a:gd name="T27" fmla="*/ 42 h 177"/>
                <a:gd name="T28" fmla="*/ 119 w 461"/>
                <a:gd name="T29" fmla="*/ 44 h 177"/>
                <a:gd name="T30" fmla="*/ 127 w 461"/>
                <a:gd name="T31" fmla="*/ 47 h 177"/>
                <a:gd name="T32" fmla="*/ 137 w 461"/>
                <a:gd name="T33" fmla="*/ 53 h 177"/>
                <a:gd name="T34" fmla="*/ 146 w 461"/>
                <a:gd name="T35" fmla="*/ 57 h 177"/>
                <a:gd name="T36" fmla="*/ 154 w 461"/>
                <a:gd name="T37" fmla="*/ 59 h 177"/>
                <a:gd name="T38" fmla="*/ 163 w 461"/>
                <a:gd name="T39" fmla="*/ 63 h 177"/>
                <a:gd name="T40" fmla="*/ 171 w 461"/>
                <a:gd name="T41" fmla="*/ 66 h 177"/>
                <a:gd name="T42" fmla="*/ 180 w 461"/>
                <a:gd name="T43" fmla="*/ 70 h 177"/>
                <a:gd name="T44" fmla="*/ 190 w 461"/>
                <a:gd name="T45" fmla="*/ 72 h 177"/>
                <a:gd name="T46" fmla="*/ 199 w 461"/>
                <a:gd name="T47" fmla="*/ 76 h 177"/>
                <a:gd name="T48" fmla="*/ 207 w 461"/>
                <a:gd name="T49" fmla="*/ 80 h 177"/>
                <a:gd name="T50" fmla="*/ 216 w 461"/>
                <a:gd name="T51" fmla="*/ 83 h 177"/>
                <a:gd name="T52" fmla="*/ 230 w 461"/>
                <a:gd name="T53" fmla="*/ 87 h 177"/>
                <a:gd name="T54" fmla="*/ 243 w 461"/>
                <a:gd name="T55" fmla="*/ 93 h 177"/>
                <a:gd name="T56" fmla="*/ 256 w 461"/>
                <a:gd name="T57" fmla="*/ 97 h 177"/>
                <a:gd name="T58" fmla="*/ 268 w 461"/>
                <a:gd name="T59" fmla="*/ 103 h 177"/>
                <a:gd name="T60" fmla="*/ 277 w 461"/>
                <a:gd name="T61" fmla="*/ 104 h 177"/>
                <a:gd name="T62" fmla="*/ 289 w 461"/>
                <a:gd name="T63" fmla="*/ 110 h 177"/>
                <a:gd name="T64" fmla="*/ 296 w 461"/>
                <a:gd name="T65" fmla="*/ 112 h 177"/>
                <a:gd name="T66" fmla="*/ 304 w 461"/>
                <a:gd name="T67" fmla="*/ 116 h 177"/>
                <a:gd name="T68" fmla="*/ 317 w 461"/>
                <a:gd name="T69" fmla="*/ 120 h 177"/>
                <a:gd name="T70" fmla="*/ 325 w 461"/>
                <a:gd name="T71" fmla="*/ 123 h 177"/>
                <a:gd name="T72" fmla="*/ 330 w 461"/>
                <a:gd name="T73" fmla="*/ 123 h 177"/>
                <a:gd name="T74" fmla="*/ 332 w 461"/>
                <a:gd name="T75" fmla="*/ 125 h 177"/>
                <a:gd name="T76" fmla="*/ 461 w 461"/>
                <a:gd name="T77" fmla="*/ 177 h 177"/>
                <a:gd name="T78" fmla="*/ 410 w 461"/>
                <a:gd name="T79" fmla="*/ 167 h 177"/>
                <a:gd name="T80" fmla="*/ 281 w 461"/>
                <a:gd name="T81" fmla="*/ 122 h 177"/>
                <a:gd name="T82" fmla="*/ 53 w 461"/>
                <a:gd name="T83" fmla="*/ 28 h 177"/>
                <a:gd name="T84" fmla="*/ 0 w 461"/>
                <a:gd name="T85" fmla="*/ 0 h 177"/>
                <a:gd name="T86" fmla="*/ 0 w 461"/>
                <a:gd name="T8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177">
                  <a:moveTo>
                    <a:pt x="0" y="0"/>
                  </a:moveTo>
                  <a:lnTo>
                    <a:pt x="5" y="2"/>
                  </a:lnTo>
                  <a:lnTo>
                    <a:pt x="13" y="6"/>
                  </a:lnTo>
                  <a:lnTo>
                    <a:pt x="23" y="9"/>
                  </a:lnTo>
                  <a:lnTo>
                    <a:pt x="34" y="11"/>
                  </a:lnTo>
                  <a:lnTo>
                    <a:pt x="45" y="17"/>
                  </a:lnTo>
                  <a:lnTo>
                    <a:pt x="53" y="19"/>
                  </a:lnTo>
                  <a:lnTo>
                    <a:pt x="61" y="23"/>
                  </a:lnTo>
                  <a:lnTo>
                    <a:pt x="68" y="25"/>
                  </a:lnTo>
                  <a:lnTo>
                    <a:pt x="76" y="28"/>
                  </a:lnTo>
                  <a:lnTo>
                    <a:pt x="85" y="32"/>
                  </a:lnTo>
                  <a:lnTo>
                    <a:pt x="93" y="34"/>
                  </a:lnTo>
                  <a:lnTo>
                    <a:pt x="100" y="38"/>
                  </a:lnTo>
                  <a:lnTo>
                    <a:pt x="110" y="42"/>
                  </a:lnTo>
                  <a:lnTo>
                    <a:pt x="119" y="44"/>
                  </a:lnTo>
                  <a:lnTo>
                    <a:pt x="127" y="47"/>
                  </a:lnTo>
                  <a:lnTo>
                    <a:pt x="137" y="53"/>
                  </a:lnTo>
                  <a:lnTo>
                    <a:pt x="146" y="57"/>
                  </a:lnTo>
                  <a:lnTo>
                    <a:pt x="154" y="59"/>
                  </a:lnTo>
                  <a:lnTo>
                    <a:pt x="163" y="63"/>
                  </a:lnTo>
                  <a:lnTo>
                    <a:pt x="171" y="66"/>
                  </a:lnTo>
                  <a:lnTo>
                    <a:pt x="180" y="70"/>
                  </a:lnTo>
                  <a:lnTo>
                    <a:pt x="190" y="72"/>
                  </a:lnTo>
                  <a:lnTo>
                    <a:pt x="199" y="76"/>
                  </a:lnTo>
                  <a:lnTo>
                    <a:pt x="207" y="80"/>
                  </a:lnTo>
                  <a:lnTo>
                    <a:pt x="216" y="83"/>
                  </a:lnTo>
                  <a:lnTo>
                    <a:pt x="230" y="87"/>
                  </a:lnTo>
                  <a:lnTo>
                    <a:pt x="243" y="93"/>
                  </a:lnTo>
                  <a:lnTo>
                    <a:pt x="256" y="97"/>
                  </a:lnTo>
                  <a:lnTo>
                    <a:pt x="268" y="103"/>
                  </a:lnTo>
                  <a:lnTo>
                    <a:pt x="277" y="104"/>
                  </a:lnTo>
                  <a:lnTo>
                    <a:pt x="289" y="110"/>
                  </a:lnTo>
                  <a:lnTo>
                    <a:pt x="296" y="112"/>
                  </a:lnTo>
                  <a:lnTo>
                    <a:pt x="304" y="116"/>
                  </a:lnTo>
                  <a:lnTo>
                    <a:pt x="317" y="120"/>
                  </a:lnTo>
                  <a:lnTo>
                    <a:pt x="325" y="123"/>
                  </a:lnTo>
                  <a:lnTo>
                    <a:pt x="330" y="123"/>
                  </a:lnTo>
                  <a:lnTo>
                    <a:pt x="332" y="125"/>
                  </a:lnTo>
                  <a:lnTo>
                    <a:pt x="461" y="177"/>
                  </a:lnTo>
                  <a:lnTo>
                    <a:pt x="410" y="167"/>
                  </a:lnTo>
                  <a:lnTo>
                    <a:pt x="281" y="122"/>
                  </a:lnTo>
                  <a:lnTo>
                    <a:pt x="53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1"/>
            <p:cNvSpPr>
              <a:spLocks/>
            </p:cNvSpPr>
            <p:nvPr/>
          </p:nvSpPr>
          <p:spPr bwMode="auto">
            <a:xfrm>
              <a:off x="1302" y="2911"/>
              <a:ext cx="8" cy="16"/>
            </a:xfrm>
            <a:custGeom>
              <a:avLst/>
              <a:gdLst>
                <a:gd name="T0" fmla="*/ 10 w 15"/>
                <a:gd name="T1" fmla="*/ 0 h 32"/>
                <a:gd name="T2" fmla="*/ 15 w 15"/>
                <a:gd name="T3" fmla="*/ 32 h 32"/>
                <a:gd name="T4" fmla="*/ 2 w 15"/>
                <a:gd name="T5" fmla="*/ 32 h 32"/>
                <a:gd name="T6" fmla="*/ 0 w 15"/>
                <a:gd name="T7" fmla="*/ 19 h 32"/>
                <a:gd name="T8" fmla="*/ 10 w 15"/>
                <a:gd name="T9" fmla="*/ 0 h 32"/>
                <a:gd name="T10" fmla="*/ 10 w 1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2">
                  <a:moveTo>
                    <a:pt x="10" y="0"/>
                  </a:moveTo>
                  <a:lnTo>
                    <a:pt x="15" y="32"/>
                  </a:lnTo>
                  <a:lnTo>
                    <a:pt x="2" y="32"/>
                  </a:lnTo>
                  <a:lnTo>
                    <a:pt x="0" y="1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4"/>
            <p:cNvSpPr>
              <a:spLocks/>
            </p:cNvSpPr>
            <p:nvPr/>
          </p:nvSpPr>
          <p:spPr bwMode="auto">
            <a:xfrm>
              <a:off x="1304" y="2932"/>
              <a:ext cx="9" cy="15"/>
            </a:xfrm>
            <a:custGeom>
              <a:avLst/>
              <a:gdLst>
                <a:gd name="T0" fmla="*/ 11 w 17"/>
                <a:gd name="T1" fmla="*/ 0 h 30"/>
                <a:gd name="T2" fmla="*/ 17 w 17"/>
                <a:gd name="T3" fmla="*/ 30 h 30"/>
                <a:gd name="T4" fmla="*/ 8 w 17"/>
                <a:gd name="T5" fmla="*/ 26 h 30"/>
                <a:gd name="T6" fmla="*/ 0 w 17"/>
                <a:gd name="T7" fmla="*/ 0 h 30"/>
                <a:gd name="T8" fmla="*/ 11 w 17"/>
                <a:gd name="T9" fmla="*/ 0 h 30"/>
                <a:gd name="T10" fmla="*/ 11 w 1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0">
                  <a:moveTo>
                    <a:pt x="11" y="0"/>
                  </a:moveTo>
                  <a:lnTo>
                    <a:pt x="17" y="30"/>
                  </a:lnTo>
                  <a:lnTo>
                    <a:pt x="8" y="2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1384" y="2955"/>
              <a:ext cx="8" cy="15"/>
            </a:xfrm>
            <a:custGeom>
              <a:avLst/>
              <a:gdLst>
                <a:gd name="T0" fmla="*/ 7 w 17"/>
                <a:gd name="T1" fmla="*/ 0 h 31"/>
                <a:gd name="T2" fmla="*/ 17 w 17"/>
                <a:gd name="T3" fmla="*/ 31 h 31"/>
                <a:gd name="T4" fmla="*/ 3 w 17"/>
                <a:gd name="T5" fmla="*/ 31 h 31"/>
                <a:gd name="T6" fmla="*/ 0 w 17"/>
                <a:gd name="T7" fmla="*/ 18 h 31"/>
                <a:gd name="T8" fmla="*/ 7 w 17"/>
                <a:gd name="T9" fmla="*/ 0 h 31"/>
                <a:gd name="T10" fmla="*/ 7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7" y="0"/>
                  </a:moveTo>
                  <a:lnTo>
                    <a:pt x="17" y="31"/>
                  </a:lnTo>
                  <a:lnTo>
                    <a:pt x="3" y="31"/>
                  </a:lnTo>
                  <a:lnTo>
                    <a:pt x="0" y="1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9"/>
            <p:cNvSpPr>
              <a:spLocks/>
            </p:cNvSpPr>
            <p:nvPr/>
          </p:nvSpPr>
          <p:spPr bwMode="auto">
            <a:xfrm>
              <a:off x="1396" y="2973"/>
              <a:ext cx="9" cy="16"/>
            </a:xfrm>
            <a:custGeom>
              <a:avLst/>
              <a:gdLst>
                <a:gd name="T0" fmla="*/ 0 w 17"/>
                <a:gd name="T1" fmla="*/ 0 h 32"/>
                <a:gd name="T2" fmla="*/ 17 w 17"/>
                <a:gd name="T3" fmla="*/ 1 h 32"/>
                <a:gd name="T4" fmla="*/ 17 w 17"/>
                <a:gd name="T5" fmla="*/ 15 h 32"/>
                <a:gd name="T6" fmla="*/ 10 w 17"/>
                <a:gd name="T7" fmla="*/ 32 h 32"/>
                <a:gd name="T8" fmla="*/ 0 w 17"/>
                <a:gd name="T9" fmla="*/ 0 h 32"/>
                <a:gd name="T10" fmla="*/ 0 w 1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17" y="1"/>
                  </a:lnTo>
                  <a:lnTo>
                    <a:pt x="17" y="15"/>
                  </a:lnTo>
                  <a:lnTo>
                    <a:pt x="1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387" y="2975"/>
              <a:ext cx="8" cy="16"/>
            </a:xfrm>
            <a:custGeom>
              <a:avLst/>
              <a:gdLst>
                <a:gd name="T0" fmla="*/ 12 w 17"/>
                <a:gd name="T1" fmla="*/ 0 h 33"/>
                <a:gd name="T2" fmla="*/ 17 w 17"/>
                <a:gd name="T3" fmla="*/ 33 h 33"/>
                <a:gd name="T4" fmla="*/ 8 w 17"/>
                <a:gd name="T5" fmla="*/ 25 h 33"/>
                <a:gd name="T6" fmla="*/ 0 w 17"/>
                <a:gd name="T7" fmla="*/ 0 h 33"/>
                <a:gd name="T8" fmla="*/ 12 w 17"/>
                <a:gd name="T9" fmla="*/ 0 h 33"/>
                <a:gd name="T10" fmla="*/ 12 w 1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3">
                  <a:moveTo>
                    <a:pt x="12" y="0"/>
                  </a:moveTo>
                  <a:lnTo>
                    <a:pt x="17" y="33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1334" y="2958"/>
              <a:ext cx="59" cy="34"/>
            </a:xfrm>
            <a:custGeom>
              <a:avLst/>
              <a:gdLst>
                <a:gd name="T0" fmla="*/ 0 w 118"/>
                <a:gd name="T1" fmla="*/ 0 h 67"/>
                <a:gd name="T2" fmla="*/ 106 w 118"/>
                <a:gd name="T3" fmla="*/ 44 h 67"/>
                <a:gd name="T4" fmla="*/ 118 w 118"/>
                <a:gd name="T5" fmla="*/ 67 h 67"/>
                <a:gd name="T6" fmla="*/ 23 w 118"/>
                <a:gd name="T7" fmla="*/ 23 h 67"/>
                <a:gd name="T8" fmla="*/ 0 w 118"/>
                <a:gd name="T9" fmla="*/ 0 h 67"/>
                <a:gd name="T10" fmla="*/ 0 w 118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67">
                  <a:moveTo>
                    <a:pt x="0" y="0"/>
                  </a:moveTo>
                  <a:lnTo>
                    <a:pt x="106" y="44"/>
                  </a:lnTo>
                  <a:lnTo>
                    <a:pt x="118" y="67"/>
                  </a:lnTo>
                  <a:lnTo>
                    <a:pt x="23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2"/>
            <p:cNvSpPr>
              <a:spLocks/>
            </p:cNvSpPr>
            <p:nvPr/>
          </p:nvSpPr>
          <p:spPr bwMode="auto">
            <a:xfrm>
              <a:off x="708" y="2230"/>
              <a:ext cx="224" cy="11"/>
            </a:xfrm>
            <a:custGeom>
              <a:avLst/>
              <a:gdLst>
                <a:gd name="T0" fmla="*/ 13 w 446"/>
                <a:gd name="T1" fmla="*/ 1 h 21"/>
                <a:gd name="T2" fmla="*/ 24 w 446"/>
                <a:gd name="T3" fmla="*/ 1 h 21"/>
                <a:gd name="T4" fmla="*/ 47 w 446"/>
                <a:gd name="T5" fmla="*/ 0 h 21"/>
                <a:gd name="T6" fmla="*/ 70 w 446"/>
                <a:gd name="T7" fmla="*/ 0 h 21"/>
                <a:gd name="T8" fmla="*/ 87 w 446"/>
                <a:gd name="T9" fmla="*/ 0 h 21"/>
                <a:gd name="T10" fmla="*/ 106 w 446"/>
                <a:gd name="T11" fmla="*/ 0 h 21"/>
                <a:gd name="T12" fmla="*/ 125 w 446"/>
                <a:gd name="T13" fmla="*/ 0 h 21"/>
                <a:gd name="T14" fmla="*/ 144 w 446"/>
                <a:gd name="T15" fmla="*/ 0 h 21"/>
                <a:gd name="T16" fmla="*/ 167 w 446"/>
                <a:gd name="T17" fmla="*/ 0 h 21"/>
                <a:gd name="T18" fmla="*/ 188 w 446"/>
                <a:gd name="T19" fmla="*/ 0 h 21"/>
                <a:gd name="T20" fmla="*/ 210 w 446"/>
                <a:gd name="T21" fmla="*/ 0 h 21"/>
                <a:gd name="T22" fmla="*/ 231 w 446"/>
                <a:gd name="T23" fmla="*/ 0 h 21"/>
                <a:gd name="T24" fmla="*/ 252 w 446"/>
                <a:gd name="T25" fmla="*/ 1 h 21"/>
                <a:gd name="T26" fmla="*/ 273 w 446"/>
                <a:gd name="T27" fmla="*/ 3 h 21"/>
                <a:gd name="T28" fmla="*/ 292 w 446"/>
                <a:gd name="T29" fmla="*/ 3 h 21"/>
                <a:gd name="T30" fmla="*/ 309 w 446"/>
                <a:gd name="T31" fmla="*/ 3 h 21"/>
                <a:gd name="T32" fmla="*/ 328 w 446"/>
                <a:gd name="T33" fmla="*/ 5 h 21"/>
                <a:gd name="T34" fmla="*/ 343 w 446"/>
                <a:gd name="T35" fmla="*/ 5 h 21"/>
                <a:gd name="T36" fmla="*/ 361 w 446"/>
                <a:gd name="T37" fmla="*/ 7 h 21"/>
                <a:gd name="T38" fmla="*/ 381 w 446"/>
                <a:gd name="T39" fmla="*/ 9 h 21"/>
                <a:gd name="T40" fmla="*/ 406 w 446"/>
                <a:gd name="T41" fmla="*/ 11 h 21"/>
                <a:gd name="T42" fmla="*/ 423 w 446"/>
                <a:gd name="T43" fmla="*/ 15 h 21"/>
                <a:gd name="T44" fmla="*/ 442 w 446"/>
                <a:gd name="T45" fmla="*/ 17 h 21"/>
                <a:gd name="T46" fmla="*/ 442 w 446"/>
                <a:gd name="T47" fmla="*/ 19 h 21"/>
                <a:gd name="T48" fmla="*/ 425 w 446"/>
                <a:gd name="T49" fmla="*/ 19 h 21"/>
                <a:gd name="T50" fmla="*/ 408 w 446"/>
                <a:gd name="T51" fmla="*/ 19 h 21"/>
                <a:gd name="T52" fmla="*/ 385 w 446"/>
                <a:gd name="T53" fmla="*/ 19 h 21"/>
                <a:gd name="T54" fmla="*/ 364 w 446"/>
                <a:gd name="T55" fmla="*/ 19 h 21"/>
                <a:gd name="T56" fmla="*/ 349 w 446"/>
                <a:gd name="T57" fmla="*/ 19 h 21"/>
                <a:gd name="T58" fmla="*/ 332 w 446"/>
                <a:gd name="T59" fmla="*/ 19 h 21"/>
                <a:gd name="T60" fmla="*/ 315 w 446"/>
                <a:gd name="T61" fmla="*/ 19 h 21"/>
                <a:gd name="T62" fmla="*/ 296 w 446"/>
                <a:gd name="T63" fmla="*/ 19 h 21"/>
                <a:gd name="T64" fmla="*/ 277 w 446"/>
                <a:gd name="T65" fmla="*/ 19 h 21"/>
                <a:gd name="T66" fmla="*/ 256 w 446"/>
                <a:gd name="T67" fmla="*/ 19 h 21"/>
                <a:gd name="T68" fmla="*/ 233 w 446"/>
                <a:gd name="T69" fmla="*/ 19 h 21"/>
                <a:gd name="T70" fmla="*/ 210 w 446"/>
                <a:gd name="T71" fmla="*/ 19 h 21"/>
                <a:gd name="T72" fmla="*/ 190 w 446"/>
                <a:gd name="T73" fmla="*/ 19 h 21"/>
                <a:gd name="T74" fmla="*/ 167 w 446"/>
                <a:gd name="T75" fmla="*/ 19 h 21"/>
                <a:gd name="T76" fmla="*/ 144 w 446"/>
                <a:gd name="T77" fmla="*/ 19 h 21"/>
                <a:gd name="T78" fmla="*/ 119 w 446"/>
                <a:gd name="T79" fmla="*/ 19 h 21"/>
                <a:gd name="T80" fmla="*/ 100 w 446"/>
                <a:gd name="T81" fmla="*/ 19 h 21"/>
                <a:gd name="T82" fmla="*/ 81 w 446"/>
                <a:gd name="T83" fmla="*/ 19 h 21"/>
                <a:gd name="T84" fmla="*/ 62 w 446"/>
                <a:gd name="T85" fmla="*/ 19 h 21"/>
                <a:gd name="T86" fmla="*/ 45 w 446"/>
                <a:gd name="T87" fmla="*/ 19 h 21"/>
                <a:gd name="T88" fmla="*/ 30 w 446"/>
                <a:gd name="T89" fmla="*/ 19 h 21"/>
                <a:gd name="T90" fmla="*/ 13 w 446"/>
                <a:gd name="T91" fmla="*/ 19 h 21"/>
                <a:gd name="T92" fmla="*/ 1 w 446"/>
                <a:gd name="T93" fmla="*/ 19 h 21"/>
                <a:gd name="T94" fmla="*/ 13 w 446"/>
                <a:gd name="T9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6" h="21">
                  <a:moveTo>
                    <a:pt x="13" y="3"/>
                  </a:moveTo>
                  <a:lnTo>
                    <a:pt x="13" y="1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9" y="0"/>
                  </a:lnTo>
                  <a:lnTo>
                    <a:pt x="210" y="0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3" y="1"/>
                  </a:lnTo>
                  <a:lnTo>
                    <a:pt x="252" y="1"/>
                  </a:lnTo>
                  <a:lnTo>
                    <a:pt x="264" y="3"/>
                  </a:lnTo>
                  <a:lnTo>
                    <a:pt x="273" y="3"/>
                  </a:lnTo>
                  <a:lnTo>
                    <a:pt x="283" y="3"/>
                  </a:lnTo>
                  <a:lnTo>
                    <a:pt x="292" y="3"/>
                  </a:lnTo>
                  <a:lnTo>
                    <a:pt x="302" y="3"/>
                  </a:lnTo>
                  <a:lnTo>
                    <a:pt x="309" y="3"/>
                  </a:lnTo>
                  <a:lnTo>
                    <a:pt x="319" y="5"/>
                  </a:lnTo>
                  <a:lnTo>
                    <a:pt x="328" y="5"/>
                  </a:lnTo>
                  <a:lnTo>
                    <a:pt x="338" y="5"/>
                  </a:lnTo>
                  <a:lnTo>
                    <a:pt x="343" y="5"/>
                  </a:lnTo>
                  <a:lnTo>
                    <a:pt x="351" y="5"/>
                  </a:lnTo>
                  <a:lnTo>
                    <a:pt x="361" y="7"/>
                  </a:lnTo>
                  <a:lnTo>
                    <a:pt x="368" y="9"/>
                  </a:lnTo>
                  <a:lnTo>
                    <a:pt x="381" y="9"/>
                  </a:lnTo>
                  <a:lnTo>
                    <a:pt x="395" y="11"/>
                  </a:lnTo>
                  <a:lnTo>
                    <a:pt x="406" y="11"/>
                  </a:lnTo>
                  <a:lnTo>
                    <a:pt x="416" y="13"/>
                  </a:lnTo>
                  <a:lnTo>
                    <a:pt x="423" y="15"/>
                  </a:lnTo>
                  <a:lnTo>
                    <a:pt x="433" y="15"/>
                  </a:lnTo>
                  <a:lnTo>
                    <a:pt x="442" y="17"/>
                  </a:lnTo>
                  <a:lnTo>
                    <a:pt x="446" y="19"/>
                  </a:lnTo>
                  <a:lnTo>
                    <a:pt x="442" y="19"/>
                  </a:lnTo>
                  <a:lnTo>
                    <a:pt x="433" y="19"/>
                  </a:lnTo>
                  <a:lnTo>
                    <a:pt x="425" y="19"/>
                  </a:lnTo>
                  <a:lnTo>
                    <a:pt x="418" y="19"/>
                  </a:lnTo>
                  <a:lnTo>
                    <a:pt x="408" y="19"/>
                  </a:lnTo>
                  <a:lnTo>
                    <a:pt x="399" y="19"/>
                  </a:lnTo>
                  <a:lnTo>
                    <a:pt x="385" y="19"/>
                  </a:lnTo>
                  <a:lnTo>
                    <a:pt x="372" y="19"/>
                  </a:lnTo>
                  <a:lnTo>
                    <a:pt x="364" y="19"/>
                  </a:lnTo>
                  <a:lnTo>
                    <a:pt x="357" y="19"/>
                  </a:lnTo>
                  <a:lnTo>
                    <a:pt x="349" y="19"/>
                  </a:lnTo>
                  <a:lnTo>
                    <a:pt x="342" y="19"/>
                  </a:lnTo>
                  <a:lnTo>
                    <a:pt x="332" y="19"/>
                  </a:lnTo>
                  <a:lnTo>
                    <a:pt x="324" y="19"/>
                  </a:lnTo>
                  <a:lnTo>
                    <a:pt x="315" y="19"/>
                  </a:lnTo>
                  <a:lnTo>
                    <a:pt x="307" y="19"/>
                  </a:lnTo>
                  <a:lnTo>
                    <a:pt x="296" y="19"/>
                  </a:lnTo>
                  <a:lnTo>
                    <a:pt x="286" y="19"/>
                  </a:lnTo>
                  <a:lnTo>
                    <a:pt x="277" y="19"/>
                  </a:lnTo>
                  <a:lnTo>
                    <a:pt x="267" y="19"/>
                  </a:lnTo>
                  <a:lnTo>
                    <a:pt x="256" y="19"/>
                  </a:lnTo>
                  <a:lnTo>
                    <a:pt x="245" y="19"/>
                  </a:lnTo>
                  <a:lnTo>
                    <a:pt x="233" y="19"/>
                  </a:lnTo>
                  <a:lnTo>
                    <a:pt x="224" y="19"/>
                  </a:lnTo>
                  <a:lnTo>
                    <a:pt x="210" y="19"/>
                  </a:lnTo>
                  <a:lnTo>
                    <a:pt x="201" y="19"/>
                  </a:lnTo>
                  <a:lnTo>
                    <a:pt x="190" y="19"/>
                  </a:lnTo>
                  <a:lnTo>
                    <a:pt x="178" y="19"/>
                  </a:lnTo>
                  <a:lnTo>
                    <a:pt x="167" y="19"/>
                  </a:lnTo>
                  <a:lnTo>
                    <a:pt x="153" y="19"/>
                  </a:lnTo>
                  <a:lnTo>
                    <a:pt x="144" y="19"/>
                  </a:lnTo>
                  <a:lnTo>
                    <a:pt x="133" y="19"/>
                  </a:lnTo>
                  <a:lnTo>
                    <a:pt x="119" y="19"/>
                  </a:lnTo>
                  <a:lnTo>
                    <a:pt x="110" y="19"/>
                  </a:lnTo>
                  <a:lnTo>
                    <a:pt x="100" y="19"/>
                  </a:lnTo>
                  <a:lnTo>
                    <a:pt x="91" y="19"/>
                  </a:lnTo>
                  <a:lnTo>
                    <a:pt x="81" y="19"/>
                  </a:lnTo>
                  <a:lnTo>
                    <a:pt x="72" y="19"/>
                  </a:lnTo>
                  <a:lnTo>
                    <a:pt x="62" y="19"/>
                  </a:lnTo>
                  <a:lnTo>
                    <a:pt x="53" y="19"/>
                  </a:lnTo>
                  <a:lnTo>
                    <a:pt x="45" y="19"/>
                  </a:lnTo>
                  <a:lnTo>
                    <a:pt x="38" y="19"/>
                  </a:lnTo>
                  <a:lnTo>
                    <a:pt x="30" y="19"/>
                  </a:lnTo>
                  <a:lnTo>
                    <a:pt x="24" y="19"/>
                  </a:lnTo>
                  <a:lnTo>
                    <a:pt x="13" y="19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618" y="2180"/>
              <a:ext cx="200" cy="63"/>
            </a:xfrm>
            <a:custGeom>
              <a:avLst/>
              <a:gdLst>
                <a:gd name="T0" fmla="*/ 27 w 399"/>
                <a:gd name="T1" fmla="*/ 106 h 125"/>
                <a:gd name="T2" fmla="*/ 17 w 399"/>
                <a:gd name="T3" fmla="*/ 97 h 125"/>
                <a:gd name="T4" fmla="*/ 8 w 399"/>
                <a:gd name="T5" fmla="*/ 80 h 125"/>
                <a:gd name="T6" fmla="*/ 0 w 399"/>
                <a:gd name="T7" fmla="*/ 59 h 125"/>
                <a:gd name="T8" fmla="*/ 2 w 399"/>
                <a:gd name="T9" fmla="*/ 38 h 125"/>
                <a:gd name="T10" fmla="*/ 11 w 399"/>
                <a:gd name="T11" fmla="*/ 19 h 125"/>
                <a:gd name="T12" fmla="*/ 30 w 399"/>
                <a:gd name="T13" fmla="*/ 6 h 125"/>
                <a:gd name="T14" fmla="*/ 51 w 399"/>
                <a:gd name="T15" fmla="*/ 0 h 125"/>
                <a:gd name="T16" fmla="*/ 72 w 399"/>
                <a:gd name="T17" fmla="*/ 6 h 125"/>
                <a:gd name="T18" fmla="*/ 89 w 399"/>
                <a:gd name="T19" fmla="*/ 21 h 125"/>
                <a:gd name="T20" fmla="*/ 105 w 399"/>
                <a:gd name="T21" fmla="*/ 38 h 125"/>
                <a:gd name="T22" fmla="*/ 112 w 399"/>
                <a:gd name="T23" fmla="*/ 51 h 125"/>
                <a:gd name="T24" fmla="*/ 116 w 399"/>
                <a:gd name="T25" fmla="*/ 51 h 125"/>
                <a:gd name="T26" fmla="*/ 125 w 399"/>
                <a:gd name="T27" fmla="*/ 44 h 125"/>
                <a:gd name="T28" fmla="*/ 143 w 399"/>
                <a:gd name="T29" fmla="*/ 30 h 125"/>
                <a:gd name="T30" fmla="*/ 160 w 399"/>
                <a:gd name="T31" fmla="*/ 15 h 125"/>
                <a:gd name="T32" fmla="*/ 179 w 399"/>
                <a:gd name="T33" fmla="*/ 4 h 125"/>
                <a:gd name="T34" fmla="*/ 192 w 399"/>
                <a:gd name="T35" fmla="*/ 4 h 125"/>
                <a:gd name="T36" fmla="*/ 201 w 399"/>
                <a:gd name="T37" fmla="*/ 13 h 125"/>
                <a:gd name="T38" fmla="*/ 211 w 399"/>
                <a:gd name="T39" fmla="*/ 28 h 125"/>
                <a:gd name="T40" fmla="*/ 222 w 399"/>
                <a:gd name="T41" fmla="*/ 47 h 125"/>
                <a:gd name="T42" fmla="*/ 234 w 399"/>
                <a:gd name="T43" fmla="*/ 63 h 125"/>
                <a:gd name="T44" fmla="*/ 241 w 399"/>
                <a:gd name="T45" fmla="*/ 76 h 125"/>
                <a:gd name="T46" fmla="*/ 245 w 399"/>
                <a:gd name="T47" fmla="*/ 76 h 125"/>
                <a:gd name="T48" fmla="*/ 262 w 399"/>
                <a:gd name="T49" fmla="*/ 68 h 125"/>
                <a:gd name="T50" fmla="*/ 289 w 399"/>
                <a:gd name="T51" fmla="*/ 57 h 125"/>
                <a:gd name="T52" fmla="*/ 317 w 399"/>
                <a:gd name="T53" fmla="*/ 49 h 125"/>
                <a:gd name="T54" fmla="*/ 338 w 399"/>
                <a:gd name="T55" fmla="*/ 51 h 125"/>
                <a:gd name="T56" fmla="*/ 350 w 399"/>
                <a:gd name="T57" fmla="*/ 63 h 125"/>
                <a:gd name="T58" fmla="*/ 357 w 399"/>
                <a:gd name="T59" fmla="*/ 82 h 125"/>
                <a:gd name="T60" fmla="*/ 399 w 399"/>
                <a:gd name="T61" fmla="*/ 112 h 125"/>
                <a:gd name="T62" fmla="*/ 386 w 399"/>
                <a:gd name="T63" fmla="*/ 114 h 125"/>
                <a:gd name="T64" fmla="*/ 369 w 399"/>
                <a:gd name="T65" fmla="*/ 116 h 125"/>
                <a:gd name="T66" fmla="*/ 348 w 399"/>
                <a:gd name="T67" fmla="*/ 118 h 125"/>
                <a:gd name="T68" fmla="*/ 323 w 399"/>
                <a:gd name="T69" fmla="*/ 120 h 125"/>
                <a:gd name="T70" fmla="*/ 295 w 399"/>
                <a:gd name="T71" fmla="*/ 122 h 125"/>
                <a:gd name="T72" fmla="*/ 277 w 399"/>
                <a:gd name="T73" fmla="*/ 122 h 125"/>
                <a:gd name="T74" fmla="*/ 262 w 399"/>
                <a:gd name="T75" fmla="*/ 123 h 125"/>
                <a:gd name="T76" fmla="*/ 245 w 399"/>
                <a:gd name="T77" fmla="*/ 125 h 125"/>
                <a:gd name="T78" fmla="*/ 230 w 399"/>
                <a:gd name="T79" fmla="*/ 125 h 125"/>
                <a:gd name="T80" fmla="*/ 211 w 399"/>
                <a:gd name="T81" fmla="*/ 125 h 125"/>
                <a:gd name="T82" fmla="*/ 194 w 399"/>
                <a:gd name="T83" fmla="*/ 125 h 125"/>
                <a:gd name="T84" fmla="*/ 175 w 399"/>
                <a:gd name="T85" fmla="*/ 123 h 125"/>
                <a:gd name="T86" fmla="*/ 160 w 399"/>
                <a:gd name="T87" fmla="*/ 123 h 125"/>
                <a:gd name="T88" fmla="*/ 141 w 399"/>
                <a:gd name="T89" fmla="*/ 122 h 125"/>
                <a:gd name="T90" fmla="*/ 124 w 399"/>
                <a:gd name="T91" fmla="*/ 120 h 125"/>
                <a:gd name="T92" fmla="*/ 106 w 399"/>
                <a:gd name="T93" fmla="*/ 120 h 125"/>
                <a:gd name="T94" fmla="*/ 93 w 399"/>
                <a:gd name="T95" fmla="*/ 118 h 125"/>
                <a:gd name="T96" fmla="*/ 67 w 399"/>
                <a:gd name="T97" fmla="*/ 114 h 125"/>
                <a:gd name="T98" fmla="*/ 46 w 399"/>
                <a:gd name="T99" fmla="*/ 110 h 125"/>
                <a:gd name="T100" fmla="*/ 32 w 399"/>
                <a:gd name="T101" fmla="*/ 108 h 125"/>
                <a:gd name="T102" fmla="*/ 29 w 399"/>
                <a:gd name="T103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9" h="125">
                  <a:moveTo>
                    <a:pt x="29" y="108"/>
                  </a:moveTo>
                  <a:lnTo>
                    <a:pt x="27" y="106"/>
                  </a:lnTo>
                  <a:lnTo>
                    <a:pt x="23" y="102"/>
                  </a:lnTo>
                  <a:lnTo>
                    <a:pt x="17" y="97"/>
                  </a:lnTo>
                  <a:lnTo>
                    <a:pt x="13" y="89"/>
                  </a:lnTo>
                  <a:lnTo>
                    <a:pt x="8" y="80"/>
                  </a:lnTo>
                  <a:lnTo>
                    <a:pt x="4" y="70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2" y="38"/>
                  </a:lnTo>
                  <a:lnTo>
                    <a:pt x="8" y="28"/>
                  </a:lnTo>
                  <a:lnTo>
                    <a:pt x="11" y="19"/>
                  </a:lnTo>
                  <a:lnTo>
                    <a:pt x="21" y="11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2" y="6"/>
                  </a:lnTo>
                  <a:lnTo>
                    <a:pt x="82" y="13"/>
                  </a:lnTo>
                  <a:lnTo>
                    <a:pt x="89" y="21"/>
                  </a:lnTo>
                  <a:lnTo>
                    <a:pt x="99" y="30"/>
                  </a:lnTo>
                  <a:lnTo>
                    <a:pt x="105" y="38"/>
                  </a:lnTo>
                  <a:lnTo>
                    <a:pt x="110" y="45"/>
                  </a:lnTo>
                  <a:lnTo>
                    <a:pt x="112" y="51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22" y="49"/>
                  </a:lnTo>
                  <a:lnTo>
                    <a:pt x="125" y="44"/>
                  </a:lnTo>
                  <a:lnTo>
                    <a:pt x="135" y="38"/>
                  </a:lnTo>
                  <a:lnTo>
                    <a:pt x="143" y="30"/>
                  </a:lnTo>
                  <a:lnTo>
                    <a:pt x="152" y="23"/>
                  </a:lnTo>
                  <a:lnTo>
                    <a:pt x="160" y="15"/>
                  </a:lnTo>
                  <a:lnTo>
                    <a:pt x="169" y="11"/>
                  </a:lnTo>
                  <a:lnTo>
                    <a:pt x="179" y="4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96" y="7"/>
                  </a:lnTo>
                  <a:lnTo>
                    <a:pt x="201" y="13"/>
                  </a:lnTo>
                  <a:lnTo>
                    <a:pt x="207" y="21"/>
                  </a:lnTo>
                  <a:lnTo>
                    <a:pt x="211" y="28"/>
                  </a:lnTo>
                  <a:lnTo>
                    <a:pt x="217" y="38"/>
                  </a:lnTo>
                  <a:lnTo>
                    <a:pt x="222" y="47"/>
                  </a:lnTo>
                  <a:lnTo>
                    <a:pt x="230" y="57"/>
                  </a:lnTo>
                  <a:lnTo>
                    <a:pt x="234" y="63"/>
                  </a:lnTo>
                  <a:lnTo>
                    <a:pt x="239" y="72"/>
                  </a:lnTo>
                  <a:lnTo>
                    <a:pt x="241" y="76"/>
                  </a:lnTo>
                  <a:lnTo>
                    <a:pt x="243" y="78"/>
                  </a:lnTo>
                  <a:lnTo>
                    <a:pt x="245" y="76"/>
                  </a:lnTo>
                  <a:lnTo>
                    <a:pt x="253" y="72"/>
                  </a:lnTo>
                  <a:lnTo>
                    <a:pt x="262" y="68"/>
                  </a:lnTo>
                  <a:lnTo>
                    <a:pt x="277" y="63"/>
                  </a:lnTo>
                  <a:lnTo>
                    <a:pt x="289" y="57"/>
                  </a:lnTo>
                  <a:lnTo>
                    <a:pt x="304" y="53"/>
                  </a:lnTo>
                  <a:lnTo>
                    <a:pt x="317" y="49"/>
                  </a:lnTo>
                  <a:lnTo>
                    <a:pt x="331" y="49"/>
                  </a:lnTo>
                  <a:lnTo>
                    <a:pt x="338" y="51"/>
                  </a:lnTo>
                  <a:lnTo>
                    <a:pt x="346" y="57"/>
                  </a:lnTo>
                  <a:lnTo>
                    <a:pt x="350" y="63"/>
                  </a:lnTo>
                  <a:lnTo>
                    <a:pt x="353" y="68"/>
                  </a:lnTo>
                  <a:lnTo>
                    <a:pt x="357" y="82"/>
                  </a:lnTo>
                  <a:lnTo>
                    <a:pt x="357" y="87"/>
                  </a:lnTo>
                  <a:lnTo>
                    <a:pt x="399" y="112"/>
                  </a:lnTo>
                  <a:lnTo>
                    <a:pt x="395" y="112"/>
                  </a:lnTo>
                  <a:lnTo>
                    <a:pt x="386" y="114"/>
                  </a:lnTo>
                  <a:lnTo>
                    <a:pt x="376" y="114"/>
                  </a:lnTo>
                  <a:lnTo>
                    <a:pt x="369" y="116"/>
                  </a:lnTo>
                  <a:lnTo>
                    <a:pt x="357" y="116"/>
                  </a:lnTo>
                  <a:lnTo>
                    <a:pt x="348" y="118"/>
                  </a:lnTo>
                  <a:lnTo>
                    <a:pt x="334" y="118"/>
                  </a:lnTo>
                  <a:lnTo>
                    <a:pt x="323" y="120"/>
                  </a:lnTo>
                  <a:lnTo>
                    <a:pt x="308" y="120"/>
                  </a:lnTo>
                  <a:lnTo>
                    <a:pt x="295" y="122"/>
                  </a:lnTo>
                  <a:lnTo>
                    <a:pt x="287" y="122"/>
                  </a:lnTo>
                  <a:lnTo>
                    <a:pt x="277" y="122"/>
                  </a:lnTo>
                  <a:lnTo>
                    <a:pt x="270" y="122"/>
                  </a:lnTo>
                  <a:lnTo>
                    <a:pt x="262" y="123"/>
                  </a:lnTo>
                  <a:lnTo>
                    <a:pt x="253" y="123"/>
                  </a:lnTo>
                  <a:lnTo>
                    <a:pt x="245" y="125"/>
                  </a:lnTo>
                  <a:lnTo>
                    <a:pt x="238" y="125"/>
                  </a:lnTo>
                  <a:lnTo>
                    <a:pt x="230" y="125"/>
                  </a:lnTo>
                  <a:lnTo>
                    <a:pt x="220" y="125"/>
                  </a:lnTo>
                  <a:lnTo>
                    <a:pt x="211" y="125"/>
                  </a:lnTo>
                  <a:lnTo>
                    <a:pt x="201" y="125"/>
                  </a:lnTo>
                  <a:lnTo>
                    <a:pt x="194" y="125"/>
                  </a:lnTo>
                  <a:lnTo>
                    <a:pt x="184" y="123"/>
                  </a:lnTo>
                  <a:lnTo>
                    <a:pt x="175" y="123"/>
                  </a:lnTo>
                  <a:lnTo>
                    <a:pt x="167" y="123"/>
                  </a:lnTo>
                  <a:lnTo>
                    <a:pt x="160" y="123"/>
                  </a:lnTo>
                  <a:lnTo>
                    <a:pt x="150" y="122"/>
                  </a:lnTo>
                  <a:lnTo>
                    <a:pt x="141" y="122"/>
                  </a:lnTo>
                  <a:lnTo>
                    <a:pt x="131" y="120"/>
                  </a:lnTo>
                  <a:lnTo>
                    <a:pt x="124" y="120"/>
                  </a:lnTo>
                  <a:lnTo>
                    <a:pt x="116" y="120"/>
                  </a:lnTo>
                  <a:lnTo>
                    <a:pt x="106" y="120"/>
                  </a:lnTo>
                  <a:lnTo>
                    <a:pt x="101" y="118"/>
                  </a:lnTo>
                  <a:lnTo>
                    <a:pt x="93" y="118"/>
                  </a:lnTo>
                  <a:lnTo>
                    <a:pt x="78" y="116"/>
                  </a:lnTo>
                  <a:lnTo>
                    <a:pt x="67" y="114"/>
                  </a:lnTo>
                  <a:lnTo>
                    <a:pt x="55" y="110"/>
                  </a:lnTo>
                  <a:lnTo>
                    <a:pt x="46" y="110"/>
                  </a:lnTo>
                  <a:lnTo>
                    <a:pt x="38" y="110"/>
                  </a:lnTo>
                  <a:lnTo>
                    <a:pt x="32" y="108"/>
                  </a:lnTo>
                  <a:lnTo>
                    <a:pt x="29" y="108"/>
                  </a:lnTo>
                  <a:lnTo>
                    <a:pt x="29" y="108"/>
                  </a:lnTo>
                  <a:close/>
                </a:path>
              </a:pathLst>
            </a:custGeom>
            <a:solidFill>
              <a:srgbClr val="69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681" y="2181"/>
              <a:ext cx="46" cy="27"/>
            </a:xfrm>
            <a:custGeom>
              <a:avLst/>
              <a:gdLst>
                <a:gd name="T0" fmla="*/ 61 w 94"/>
                <a:gd name="T1" fmla="*/ 2 h 55"/>
                <a:gd name="T2" fmla="*/ 57 w 94"/>
                <a:gd name="T3" fmla="*/ 2 h 55"/>
                <a:gd name="T4" fmla="*/ 44 w 94"/>
                <a:gd name="T5" fmla="*/ 5 h 55"/>
                <a:gd name="T6" fmla="*/ 37 w 94"/>
                <a:gd name="T7" fmla="*/ 9 h 55"/>
                <a:gd name="T8" fmla="*/ 29 w 94"/>
                <a:gd name="T9" fmla="*/ 11 h 55"/>
                <a:gd name="T10" fmla="*/ 19 w 94"/>
                <a:gd name="T11" fmla="*/ 15 h 55"/>
                <a:gd name="T12" fmla="*/ 16 w 94"/>
                <a:gd name="T13" fmla="*/ 21 h 55"/>
                <a:gd name="T14" fmla="*/ 6 w 94"/>
                <a:gd name="T15" fmla="*/ 30 h 55"/>
                <a:gd name="T16" fmla="*/ 0 w 94"/>
                <a:gd name="T17" fmla="*/ 42 h 55"/>
                <a:gd name="T18" fmla="*/ 0 w 94"/>
                <a:gd name="T19" fmla="*/ 47 h 55"/>
                <a:gd name="T20" fmla="*/ 0 w 94"/>
                <a:gd name="T21" fmla="*/ 51 h 55"/>
                <a:gd name="T22" fmla="*/ 35 w 94"/>
                <a:gd name="T23" fmla="*/ 42 h 55"/>
                <a:gd name="T24" fmla="*/ 56 w 94"/>
                <a:gd name="T25" fmla="*/ 55 h 55"/>
                <a:gd name="T26" fmla="*/ 69 w 94"/>
                <a:gd name="T27" fmla="*/ 34 h 55"/>
                <a:gd name="T28" fmla="*/ 94 w 94"/>
                <a:gd name="T29" fmla="*/ 42 h 55"/>
                <a:gd name="T30" fmla="*/ 92 w 94"/>
                <a:gd name="T31" fmla="*/ 38 h 55"/>
                <a:gd name="T32" fmla="*/ 90 w 94"/>
                <a:gd name="T33" fmla="*/ 28 h 55"/>
                <a:gd name="T34" fmla="*/ 86 w 94"/>
                <a:gd name="T35" fmla="*/ 19 h 55"/>
                <a:gd name="T36" fmla="*/ 82 w 94"/>
                <a:gd name="T37" fmla="*/ 9 h 55"/>
                <a:gd name="T38" fmla="*/ 75 w 94"/>
                <a:gd name="T39" fmla="*/ 2 h 55"/>
                <a:gd name="T40" fmla="*/ 67 w 94"/>
                <a:gd name="T41" fmla="*/ 0 h 55"/>
                <a:gd name="T42" fmla="*/ 63 w 94"/>
                <a:gd name="T43" fmla="*/ 0 h 55"/>
                <a:gd name="T44" fmla="*/ 61 w 94"/>
                <a:gd name="T45" fmla="*/ 2 h 55"/>
                <a:gd name="T46" fmla="*/ 61 w 94"/>
                <a:gd name="T4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55">
                  <a:moveTo>
                    <a:pt x="61" y="2"/>
                  </a:moveTo>
                  <a:lnTo>
                    <a:pt x="57" y="2"/>
                  </a:lnTo>
                  <a:lnTo>
                    <a:pt x="44" y="5"/>
                  </a:lnTo>
                  <a:lnTo>
                    <a:pt x="37" y="9"/>
                  </a:lnTo>
                  <a:lnTo>
                    <a:pt x="29" y="11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35" y="42"/>
                  </a:lnTo>
                  <a:lnTo>
                    <a:pt x="56" y="55"/>
                  </a:lnTo>
                  <a:lnTo>
                    <a:pt x="69" y="34"/>
                  </a:lnTo>
                  <a:lnTo>
                    <a:pt x="94" y="42"/>
                  </a:lnTo>
                  <a:lnTo>
                    <a:pt x="92" y="38"/>
                  </a:lnTo>
                  <a:lnTo>
                    <a:pt x="90" y="28"/>
                  </a:lnTo>
                  <a:lnTo>
                    <a:pt x="86" y="19"/>
                  </a:lnTo>
                  <a:lnTo>
                    <a:pt x="82" y="9"/>
                  </a:lnTo>
                  <a:lnTo>
                    <a:pt x="75" y="2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AC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75"/>
            <p:cNvSpPr>
              <a:spLocks/>
            </p:cNvSpPr>
            <p:nvPr/>
          </p:nvSpPr>
          <p:spPr bwMode="auto">
            <a:xfrm>
              <a:off x="570" y="2181"/>
              <a:ext cx="90" cy="55"/>
            </a:xfrm>
            <a:custGeom>
              <a:avLst/>
              <a:gdLst>
                <a:gd name="T0" fmla="*/ 146 w 181"/>
                <a:gd name="T1" fmla="*/ 0 h 110"/>
                <a:gd name="T2" fmla="*/ 143 w 181"/>
                <a:gd name="T3" fmla="*/ 0 h 110"/>
                <a:gd name="T4" fmla="*/ 135 w 181"/>
                <a:gd name="T5" fmla="*/ 0 h 110"/>
                <a:gd name="T6" fmla="*/ 124 w 181"/>
                <a:gd name="T7" fmla="*/ 2 h 110"/>
                <a:gd name="T8" fmla="*/ 114 w 181"/>
                <a:gd name="T9" fmla="*/ 9 h 110"/>
                <a:gd name="T10" fmla="*/ 105 w 181"/>
                <a:gd name="T11" fmla="*/ 15 h 110"/>
                <a:gd name="T12" fmla="*/ 97 w 181"/>
                <a:gd name="T13" fmla="*/ 24 h 110"/>
                <a:gd name="T14" fmla="*/ 91 w 181"/>
                <a:gd name="T15" fmla="*/ 32 h 110"/>
                <a:gd name="T16" fmla="*/ 89 w 181"/>
                <a:gd name="T17" fmla="*/ 38 h 110"/>
                <a:gd name="T18" fmla="*/ 86 w 181"/>
                <a:gd name="T19" fmla="*/ 34 h 110"/>
                <a:gd name="T20" fmla="*/ 76 w 181"/>
                <a:gd name="T21" fmla="*/ 30 h 110"/>
                <a:gd name="T22" fmla="*/ 67 w 181"/>
                <a:gd name="T23" fmla="*/ 24 h 110"/>
                <a:gd name="T24" fmla="*/ 55 w 181"/>
                <a:gd name="T25" fmla="*/ 23 h 110"/>
                <a:gd name="T26" fmla="*/ 46 w 181"/>
                <a:gd name="T27" fmla="*/ 28 h 110"/>
                <a:gd name="T28" fmla="*/ 42 w 181"/>
                <a:gd name="T29" fmla="*/ 36 h 110"/>
                <a:gd name="T30" fmla="*/ 38 w 181"/>
                <a:gd name="T31" fmla="*/ 47 h 110"/>
                <a:gd name="T32" fmla="*/ 42 w 181"/>
                <a:gd name="T33" fmla="*/ 57 h 110"/>
                <a:gd name="T34" fmla="*/ 44 w 181"/>
                <a:gd name="T35" fmla="*/ 66 h 110"/>
                <a:gd name="T36" fmla="*/ 48 w 181"/>
                <a:gd name="T37" fmla="*/ 76 h 110"/>
                <a:gd name="T38" fmla="*/ 50 w 181"/>
                <a:gd name="T39" fmla="*/ 80 h 110"/>
                <a:gd name="T40" fmla="*/ 51 w 181"/>
                <a:gd name="T41" fmla="*/ 81 h 110"/>
                <a:gd name="T42" fmla="*/ 48 w 181"/>
                <a:gd name="T43" fmla="*/ 80 h 110"/>
                <a:gd name="T44" fmla="*/ 42 w 181"/>
                <a:gd name="T45" fmla="*/ 78 h 110"/>
                <a:gd name="T46" fmla="*/ 31 w 181"/>
                <a:gd name="T47" fmla="*/ 76 h 110"/>
                <a:gd name="T48" fmla="*/ 21 w 181"/>
                <a:gd name="T49" fmla="*/ 80 h 110"/>
                <a:gd name="T50" fmla="*/ 12 w 181"/>
                <a:gd name="T51" fmla="*/ 83 h 110"/>
                <a:gd name="T52" fmla="*/ 6 w 181"/>
                <a:gd name="T53" fmla="*/ 93 h 110"/>
                <a:gd name="T54" fmla="*/ 0 w 181"/>
                <a:gd name="T55" fmla="*/ 99 h 110"/>
                <a:gd name="T56" fmla="*/ 0 w 181"/>
                <a:gd name="T57" fmla="*/ 104 h 110"/>
                <a:gd name="T58" fmla="*/ 152 w 181"/>
                <a:gd name="T59" fmla="*/ 110 h 110"/>
                <a:gd name="T60" fmla="*/ 152 w 181"/>
                <a:gd name="T61" fmla="*/ 108 h 110"/>
                <a:gd name="T62" fmla="*/ 148 w 181"/>
                <a:gd name="T63" fmla="*/ 104 h 110"/>
                <a:gd name="T64" fmla="*/ 146 w 181"/>
                <a:gd name="T65" fmla="*/ 97 h 110"/>
                <a:gd name="T66" fmla="*/ 143 w 181"/>
                <a:gd name="T67" fmla="*/ 89 h 110"/>
                <a:gd name="T68" fmla="*/ 139 w 181"/>
                <a:gd name="T69" fmla="*/ 80 h 110"/>
                <a:gd name="T70" fmla="*/ 135 w 181"/>
                <a:gd name="T71" fmla="*/ 72 h 110"/>
                <a:gd name="T72" fmla="*/ 133 w 181"/>
                <a:gd name="T73" fmla="*/ 64 h 110"/>
                <a:gd name="T74" fmla="*/ 133 w 181"/>
                <a:gd name="T75" fmla="*/ 57 h 110"/>
                <a:gd name="T76" fmla="*/ 133 w 181"/>
                <a:gd name="T77" fmla="*/ 45 h 110"/>
                <a:gd name="T78" fmla="*/ 141 w 181"/>
                <a:gd name="T79" fmla="*/ 38 h 110"/>
                <a:gd name="T80" fmla="*/ 146 w 181"/>
                <a:gd name="T81" fmla="*/ 32 h 110"/>
                <a:gd name="T82" fmla="*/ 150 w 181"/>
                <a:gd name="T83" fmla="*/ 32 h 110"/>
                <a:gd name="T84" fmla="*/ 181 w 181"/>
                <a:gd name="T85" fmla="*/ 21 h 110"/>
                <a:gd name="T86" fmla="*/ 173 w 181"/>
                <a:gd name="T87" fmla="*/ 15 h 110"/>
                <a:gd name="T88" fmla="*/ 162 w 181"/>
                <a:gd name="T89" fmla="*/ 9 h 110"/>
                <a:gd name="T90" fmla="*/ 152 w 181"/>
                <a:gd name="T91" fmla="*/ 0 h 110"/>
                <a:gd name="T92" fmla="*/ 146 w 181"/>
                <a:gd name="T93" fmla="*/ 0 h 110"/>
                <a:gd name="T94" fmla="*/ 146 w 181"/>
                <a:gd name="T9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1" h="110">
                  <a:moveTo>
                    <a:pt x="146" y="0"/>
                  </a:moveTo>
                  <a:lnTo>
                    <a:pt x="143" y="0"/>
                  </a:lnTo>
                  <a:lnTo>
                    <a:pt x="135" y="0"/>
                  </a:lnTo>
                  <a:lnTo>
                    <a:pt x="124" y="2"/>
                  </a:lnTo>
                  <a:lnTo>
                    <a:pt x="114" y="9"/>
                  </a:lnTo>
                  <a:lnTo>
                    <a:pt x="105" y="15"/>
                  </a:lnTo>
                  <a:lnTo>
                    <a:pt x="97" y="24"/>
                  </a:lnTo>
                  <a:lnTo>
                    <a:pt x="91" y="3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76" y="30"/>
                  </a:lnTo>
                  <a:lnTo>
                    <a:pt x="67" y="24"/>
                  </a:lnTo>
                  <a:lnTo>
                    <a:pt x="55" y="23"/>
                  </a:lnTo>
                  <a:lnTo>
                    <a:pt x="46" y="28"/>
                  </a:lnTo>
                  <a:lnTo>
                    <a:pt x="42" y="36"/>
                  </a:lnTo>
                  <a:lnTo>
                    <a:pt x="38" y="47"/>
                  </a:lnTo>
                  <a:lnTo>
                    <a:pt x="42" y="57"/>
                  </a:lnTo>
                  <a:lnTo>
                    <a:pt x="44" y="66"/>
                  </a:lnTo>
                  <a:lnTo>
                    <a:pt x="48" y="76"/>
                  </a:lnTo>
                  <a:lnTo>
                    <a:pt x="50" y="80"/>
                  </a:lnTo>
                  <a:lnTo>
                    <a:pt x="51" y="81"/>
                  </a:lnTo>
                  <a:lnTo>
                    <a:pt x="48" y="80"/>
                  </a:lnTo>
                  <a:lnTo>
                    <a:pt x="42" y="78"/>
                  </a:lnTo>
                  <a:lnTo>
                    <a:pt x="31" y="76"/>
                  </a:lnTo>
                  <a:lnTo>
                    <a:pt x="21" y="80"/>
                  </a:lnTo>
                  <a:lnTo>
                    <a:pt x="12" y="83"/>
                  </a:lnTo>
                  <a:lnTo>
                    <a:pt x="6" y="93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152" y="110"/>
                  </a:lnTo>
                  <a:lnTo>
                    <a:pt x="152" y="108"/>
                  </a:lnTo>
                  <a:lnTo>
                    <a:pt x="148" y="104"/>
                  </a:lnTo>
                  <a:lnTo>
                    <a:pt x="146" y="97"/>
                  </a:lnTo>
                  <a:lnTo>
                    <a:pt x="143" y="89"/>
                  </a:lnTo>
                  <a:lnTo>
                    <a:pt x="139" y="80"/>
                  </a:lnTo>
                  <a:lnTo>
                    <a:pt x="135" y="72"/>
                  </a:lnTo>
                  <a:lnTo>
                    <a:pt x="133" y="64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41" y="38"/>
                  </a:lnTo>
                  <a:lnTo>
                    <a:pt x="146" y="32"/>
                  </a:lnTo>
                  <a:lnTo>
                    <a:pt x="150" y="32"/>
                  </a:lnTo>
                  <a:lnTo>
                    <a:pt x="181" y="21"/>
                  </a:lnTo>
                  <a:lnTo>
                    <a:pt x="173" y="15"/>
                  </a:lnTo>
                  <a:lnTo>
                    <a:pt x="162" y="9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8AC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76"/>
            <p:cNvSpPr>
              <a:spLocks/>
            </p:cNvSpPr>
            <p:nvPr/>
          </p:nvSpPr>
          <p:spPr bwMode="auto">
            <a:xfrm>
              <a:off x="1438" y="2245"/>
              <a:ext cx="438" cy="10"/>
            </a:xfrm>
            <a:custGeom>
              <a:avLst/>
              <a:gdLst>
                <a:gd name="T0" fmla="*/ 422 w 876"/>
                <a:gd name="T1" fmla="*/ 6 h 21"/>
                <a:gd name="T2" fmla="*/ 560 w 876"/>
                <a:gd name="T3" fmla="*/ 0 h 21"/>
                <a:gd name="T4" fmla="*/ 578 w 876"/>
                <a:gd name="T5" fmla="*/ 0 h 21"/>
                <a:gd name="T6" fmla="*/ 599 w 876"/>
                <a:gd name="T7" fmla="*/ 0 h 21"/>
                <a:gd name="T8" fmla="*/ 623 w 876"/>
                <a:gd name="T9" fmla="*/ 0 h 21"/>
                <a:gd name="T10" fmla="*/ 648 w 876"/>
                <a:gd name="T11" fmla="*/ 0 h 21"/>
                <a:gd name="T12" fmla="*/ 676 w 876"/>
                <a:gd name="T13" fmla="*/ 0 h 21"/>
                <a:gd name="T14" fmla="*/ 705 w 876"/>
                <a:gd name="T15" fmla="*/ 2 h 21"/>
                <a:gd name="T16" fmla="*/ 733 w 876"/>
                <a:gd name="T17" fmla="*/ 4 h 21"/>
                <a:gd name="T18" fmla="*/ 758 w 876"/>
                <a:gd name="T19" fmla="*/ 4 h 21"/>
                <a:gd name="T20" fmla="*/ 783 w 876"/>
                <a:gd name="T21" fmla="*/ 4 h 21"/>
                <a:gd name="T22" fmla="*/ 806 w 876"/>
                <a:gd name="T23" fmla="*/ 4 h 21"/>
                <a:gd name="T24" fmla="*/ 827 w 876"/>
                <a:gd name="T25" fmla="*/ 6 h 21"/>
                <a:gd name="T26" fmla="*/ 844 w 876"/>
                <a:gd name="T27" fmla="*/ 6 h 21"/>
                <a:gd name="T28" fmla="*/ 865 w 876"/>
                <a:gd name="T29" fmla="*/ 10 h 21"/>
                <a:gd name="T30" fmla="*/ 876 w 876"/>
                <a:gd name="T31" fmla="*/ 13 h 21"/>
                <a:gd name="T32" fmla="*/ 872 w 876"/>
                <a:gd name="T33" fmla="*/ 15 h 21"/>
                <a:gd name="T34" fmla="*/ 863 w 876"/>
                <a:gd name="T35" fmla="*/ 17 h 21"/>
                <a:gd name="T36" fmla="*/ 846 w 876"/>
                <a:gd name="T37" fmla="*/ 19 h 21"/>
                <a:gd name="T38" fmla="*/ 827 w 876"/>
                <a:gd name="T39" fmla="*/ 19 h 21"/>
                <a:gd name="T40" fmla="*/ 811 w 876"/>
                <a:gd name="T41" fmla="*/ 19 h 21"/>
                <a:gd name="T42" fmla="*/ 792 w 876"/>
                <a:gd name="T43" fmla="*/ 19 h 21"/>
                <a:gd name="T44" fmla="*/ 771 w 876"/>
                <a:gd name="T45" fmla="*/ 19 h 21"/>
                <a:gd name="T46" fmla="*/ 751 w 876"/>
                <a:gd name="T47" fmla="*/ 19 h 21"/>
                <a:gd name="T48" fmla="*/ 726 w 876"/>
                <a:gd name="T49" fmla="*/ 19 h 21"/>
                <a:gd name="T50" fmla="*/ 705 w 876"/>
                <a:gd name="T51" fmla="*/ 19 h 21"/>
                <a:gd name="T52" fmla="*/ 690 w 876"/>
                <a:gd name="T53" fmla="*/ 19 h 21"/>
                <a:gd name="T54" fmla="*/ 675 w 876"/>
                <a:gd name="T55" fmla="*/ 19 h 21"/>
                <a:gd name="T56" fmla="*/ 657 w 876"/>
                <a:gd name="T57" fmla="*/ 19 h 21"/>
                <a:gd name="T58" fmla="*/ 642 w 876"/>
                <a:gd name="T59" fmla="*/ 19 h 21"/>
                <a:gd name="T60" fmla="*/ 625 w 876"/>
                <a:gd name="T61" fmla="*/ 19 h 21"/>
                <a:gd name="T62" fmla="*/ 606 w 876"/>
                <a:gd name="T63" fmla="*/ 19 h 21"/>
                <a:gd name="T64" fmla="*/ 589 w 876"/>
                <a:gd name="T65" fmla="*/ 19 h 21"/>
                <a:gd name="T66" fmla="*/ 572 w 876"/>
                <a:gd name="T67" fmla="*/ 19 h 21"/>
                <a:gd name="T68" fmla="*/ 553 w 876"/>
                <a:gd name="T69" fmla="*/ 19 h 21"/>
                <a:gd name="T70" fmla="*/ 534 w 876"/>
                <a:gd name="T71" fmla="*/ 19 h 21"/>
                <a:gd name="T72" fmla="*/ 517 w 876"/>
                <a:gd name="T73" fmla="*/ 19 h 21"/>
                <a:gd name="T74" fmla="*/ 500 w 876"/>
                <a:gd name="T75" fmla="*/ 19 h 21"/>
                <a:gd name="T76" fmla="*/ 483 w 876"/>
                <a:gd name="T77" fmla="*/ 19 h 21"/>
                <a:gd name="T78" fmla="*/ 465 w 876"/>
                <a:gd name="T79" fmla="*/ 19 h 21"/>
                <a:gd name="T80" fmla="*/ 450 w 876"/>
                <a:gd name="T81" fmla="*/ 19 h 21"/>
                <a:gd name="T82" fmla="*/ 431 w 876"/>
                <a:gd name="T83" fmla="*/ 17 h 21"/>
                <a:gd name="T84" fmla="*/ 416 w 876"/>
                <a:gd name="T85" fmla="*/ 17 h 21"/>
                <a:gd name="T86" fmla="*/ 393 w 876"/>
                <a:gd name="T87" fmla="*/ 17 h 21"/>
                <a:gd name="T88" fmla="*/ 365 w 876"/>
                <a:gd name="T89" fmla="*/ 17 h 21"/>
                <a:gd name="T90" fmla="*/ 338 w 876"/>
                <a:gd name="T91" fmla="*/ 17 h 21"/>
                <a:gd name="T92" fmla="*/ 317 w 876"/>
                <a:gd name="T93" fmla="*/ 17 h 21"/>
                <a:gd name="T94" fmla="*/ 300 w 876"/>
                <a:gd name="T95" fmla="*/ 17 h 21"/>
                <a:gd name="T96" fmla="*/ 287 w 876"/>
                <a:gd name="T97" fmla="*/ 17 h 21"/>
                <a:gd name="T98" fmla="*/ 0 w 876"/>
                <a:gd name="T99" fmla="*/ 19 h 21"/>
                <a:gd name="T100" fmla="*/ 51 w 876"/>
                <a:gd name="T101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21">
                  <a:moveTo>
                    <a:pt x="51" y="4"/>
                  </a:moveTo>
                  <a:lnTo>
                    <a:pt x="422" y="6"/>
                  </a:lnTo>
                  <a:lnTo>
                    <a:pt x="559" y="0"/>
                  </a:lnTo>
                  <a:lnTo>
                    <a:pt x="560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7" y="0"/>
                  </a:lnTo>
                  <a:lnTo>
                    <a:pt x="599" y="0"/>
                  </a:lnTo>
                  <a:lnTo>
                    <a:pt x="610" y="0"/>
                  </a:lnTo>
                  <a:lnTo>
                    <a:pt x="623" y="0"/>
                  </a:lnTo>
                  <a:lnTo>
                    <a:pt x="635" y="0"/>
                  </a:lnTo>
                  <a:lnTo>
                    <a:pt x="648" y="0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2" y="2"/>
                  </a:lnTo>
                  <a:lnTo>
                    <a:pt x="705" y="2"/>
                  </a:lnTo>
                  <a:lnTo>
                    <a:pt x="720" y="4"/>
                  </a:lnTo>
                  <a:lnTo>
                    <a:pt x="733" y="4"/>
                  </a:lnTo>
                  <a:lnTo>
                    <a:pt x="747" y="4"/>
                  </a:lnTo>
                  <a:lnTo>
                    <a:pt x="758" y="4"/>
                  </a:lnTo>
                  <a:lnTo>
                    <a:pt x="771" y="4"/>
                  </a:lnTo>
                  <a:lnTo>
                    <a:pt x="783" y="4"/>
                  </a:lnTo>
                  <a:lnTo>
                    <a:pt x="794" y="4"/>
                  </a:lnTo>
                  <a:lnTo>
                    <a:pt x="806" y="4"/>
                  </a:lnTo>
                  <a:lnTo>
                    <a:pt x="819" y="6"/>
                  </a:lnTo>
                  <a:lnTo>
                    <a:pt x="827" y="6"/>
                  </a:lnTo>
                  <a:lnTo>
                    <a:pt x="836" y="6"/>
                  </a:lnTo>
                  <a:lnTo>
                    <a:pt x="844" y="6"/>
                  </a:lnTo>
                  <a:lnTo>
                    <a:pt x="851" y="8"/>
                  </a:lnTo>
                  <a:lnTo>
                    <a:pt x="865" y="10"/>
                  </a:lnTo>
                  <a:lnTo>
                    <a:pt x="874" y="12"/>
                  </a:lnTo>
                  <a:lnTo>
                    <a:pt x="876" y="13"/>
                  </a:lnTo>
                  <a:lnTo>
                    <a:pt x="876" y="15"/>
                  </a:lnTo>
                  <a:lnTo>
                    <a:pt x="872" y="15"/>
                  </a:lnTo>
                  <a:lnTo>
                    <a:pt x="868" y="15"/>
                  </a:lnTo>
                  <a:lnTo>
                    <a:pt x="863" y="17"/>
                  </a:lnTo>
                  <a:lnTo>
                    <a:pt x="857" y="19"/>
                  </a:lnTo>
                  <a:lnTo>
                    <a:pt x="846" y="19"/>
                  </a:lnTo>
                  <a:lnTo>
                    <a:pt x="832" y="19"/>
                  </a:lnTo>
                  <a:lnTo>
                    <a:pt x="827" y="19"/>
                  </a:lnTo>
                  <a:lnTo>
                    <a:pt x="819" y="19"/>
                  </a:lnTo>
                  <a:lnTo>
                    <a:pt x="811" y="19"/>
                  </a:lnTo>
                  <a:lnTo>
                    <a:pt x="804" y="19"/>
                  </a:lnTo>
                  <a:lnTo>
                    <a:pt x="792" y="19"/>
                  </a:lnTo>
                  <a:lnTo>
                    <a:pt x="783" y="19"/>
                  </a:lnTo>
                  <a:lnTo>
                    <a:pt x="771" y="19"/>
                  </a:lnTo>
                  <a:lnTo>
                    <a:pt x="762" y="19"/>
                  </a:lnTo>
                  <a:lnTo>
                    <a:pt x="751" y="19"/>
                  </a:lnTo>
                  <a:lnTo>
                    <a:pt x="739" y="19"/>
                  </a:lnTo>
                  <a:lnTo>
                    <a:pt x="726" y="19"/>
                  </a:lnTo>
                  <a:lnTo>
                    <a:pt x="714" y="21"/>
                  </a:lnTo>
                  <a:lnTo>
                    <a:pt x="705" y="19"/>
                  </a:lnTo>
                  <a:lnTo>
                    <a:pt x="697" y="19"/>
                  </a:lnTo>
                  <a:lnTo>
                    <a:pt x="690" y="19"/>
                  </a:lnTo>
                  <a:lnTo>
                    <a:pt x="682" y="19"/>
                  </a:lnTo>
                  <a:lnTo>
                    <a:pt x="675" y="19"/>
                  </a:lnTo>
                  <a:lnTo>
                    <a:pt x="667" y="19"/>
                  </a:lnTo>
                  <a:lnTo>
                    <a:pt x="657" y="19"/>
                  </a:lnTo>
                  <a:lnTo>
                    <a:pt x="652" y="19"/>
                  </a:lnTo>
                  <a:lnTo>
                    <a:pt x="642" y="19"/>
                  </a:lnTo>
                  <a:lnTo>
                    <a:pt x="635" y="19"/>
                  </a:lnTo>
                  <a:lnTo>
                    <a:pt x="625" y="19"/>
                  </a:lnTo>
                  <a:lnTo>
                    <a:pt x="616" y="19"/>
                  </a:lnTo>
                  <a:lnTo>
                    <a:pt x="606" y="19"/>
                  </a:lnTo>
                  <a:lnTo>
                    <a:pt x="599" y="19"/>
                  </a:lnTo>
                  <a:lnTo>
                    <a:pt x="589" y="19"/>
                  </a:lnTo>
                  <a:lnTo>
                    <a:pt x="581" y="19"/>
                  </a:lnTo>
                  <a:lnTo>
                    <a:pt x="572" y="19"/>
                  </a:lnTo>
                  <a:lnTo>
                    <a:pt x="562" y="19"/>
                  </a:lnTo>
                  <a:lnTo>
                    <a:pt x="553" y="19"/>
                  </a:lnTo>
                  <a:lnTo>
                    <a:pt x="543" y="19"/>
                  </a:lnTo>
                  <a:lnTo>
                    <a:pt x="534" y="19"/>
                  </a:lnTo>
                  <a:lnTo>
                    <a:pt x="524" y="19"/>
                  </a:lnTo>
                  <a:lnTo>
                    <a:pt x="517" y="19"/>
                  </a:lnTo>
                  <a:lnTo>
                    <a:pt x="509" y="19"/>
                  </a:lnTo>
                  <a:lnTo>
                    <a:pt x="500" y="19"/>
                  </a:lnTo>
                  <a:lnTo>
                    <a:pt x="492" y="19"/>
                  </a:lnTo>
                  <a:lnTo>
                    <a:pt x="483" y="19"/>
                  </a:lnTo>
                  <a:lnTo>
                    <a:pt x="473" y="19"/>
                  </a:lnTo>
                  <a:lnTo>
                    <a:pt x="465" y="19"/>
                  </a:lnTo>
                  <a:lnTo>
                    <a:pt x="458" y="19"/>
                  </a:lnTo>
                  <a:lnTo>
                    <a:pt x="450" y="19"/>
                  </a:lnTo>
                  <a:lnTo>
                    <a:pt x="441" y="19"/>
                  </a:lnTo>
                  <a:lnTo>
                    <a:pt x="431" y="17"/>
                  </a:lnTo>
                  <a:lnTo>
                    <a:pt x="424" y="17"/>
                  </a:lnTo>
                  <a:lnTo>
                    <a:pt x="416" y="17"/>
                  </a:lnTo>
                  <a:lnTo>
                    <a:pt x="407" y="17"/>
                  </a:lnTo>
                  <a:lnTo>
                    <a:pt x="393" y="17"/>
                  </a:lnTo>
                  <a:lnTo>
                    <a:pt x="378" y="17"/>
                  </a:lnTo>
                  <a:lnTo>
                    <a:pt x="365" y="17"/>
                  </a:lnTo>
                  <a:lnTo>
                    <a:pt x="351" y="17"/>
                  </a:lnTo>
                  <a:lnTo>
                    <a:pt x="338" y="17"/>
                  </a:lnTo>
                  <a:lnTo>
                    <a:pt x="329" y="17"/>
                  </a:lnTo>
                  <a:lnTo>
                    <a:pt x="317" y="17"/>
                  </a:lnTo>
                  <a:lnTo>
                    <a:pt x="308" y="17"/>
                  </a:lnTo>
                  <a:lnTo>
                    <a:pt x="300" y="17"/>
                  </a:lnTo>
                  <a:lnTo>
                    <a:pt x="294" y="17"/>
                  </a:lnTo>
                  <a:lnTo>
                    <a:pt x="287" y="17"/>
                  </a:lnTo>
                  <a:lnTo>
                    <a:pt x="283" y="17"/>
                  </a:lnTo>
                  <a:lnTo>
                    <a:pt x="0" y="19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A69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77"/>
            <p:cNvSpPr>
              <a:spLocks/>
            </p:cNvSpPr>
            <p:nvPr/>
          </p:nvSpPr>
          <p:spPr bwMode="auto">
            <a:xfrm>
              <a:off x="1329" y="2218"/>
              <a:ext cx="278" cy="34"/>
            </a:xfrm>
            <a:custGeom>
              <a:avLst/>
              <a:gdLst>
                <a:gd name="T0" fmla="*/ 0 w 557"/>
                <a:gd name="T1" fmla="*/ 40 h 68"/>
                <a:gd name="T2" fmla="*/ 6 w 557"/>
                <a:gd name="T3" fmla="*/ 30 h 68"/>
                <a:gd name="T4" fmla="*/ 19 w 557"/>
                <a:gd name="T5" fmla="*/ 15 h 68"/>
                <a:gd name="T6" fmla="*/ 40 w 557"/>
                <a:gd name="T7" fmla="*/ 2 h 68"/>
                <a:gd name="T8" fmla="*/ 67 w 557"/>
                <a:gd name="T9" fmla="*/ 0 h 68"/>
                <a:gd name="T10" fmla="*/ 92 w 557"/>
                <a:gd name="T11" fmla="*/ 6 h 68"/>
                <a:gd name="T12" fmla="*/ 116 w 557"/>
                <a:gd name="T13" fmla="*/ 19 h 68"/>
                <a:gd name="T14" fmla="*/ 132 w 557"/>
                <a:gd name="T15" fmla="*/ 26 h 68"/>
                <a:gd name="T16" fmla="*/ 135 w 557"/>
                <a:gd name="T17" fmla="*/ 26 h 68"/>
                <a:gd name="T18" fmla="*/ 149 w 557"/>
                <a:gd name="T19" fmla="*/ 19 h 68"/>
                <a:gd name="T20" fmla="*/ 166 w 557"/>
                <a:gd name="T21" fmla="*/ 9 h 68"/>
                <a:gd name="T22" fmla="*/ 181 w 557"/>
                <a:gd name="T23" fmla="*/ 2 h 68"/>
                <a:gd name="T24" fmla="*/ 190 w 557"/>
                <a:gd name="T25" fmla="*/ 2 h 68"/>
                <a:gd name="T26" fmla="*/ 194 w 557"/>
                <a:gd name="T27" fmla="*/ 15 h 68"/>
                <a:gd name="T28" fmla="*/ 204 w 557"/>
                <a:gd name="T29" fmla="*/ 25 h 68"/>
                <a:gd name="T30" fmla="*/ 219 w 557"/>
                <a:gd name="T31" fmla="*/ 28 h 68"/>
                <a:gd name="T32" fmla="*/ 234 w 557"/>
                <a:gd name="T33" fmla="*/ 28 h 68"/>
                <a:gd name="T34" fmla="*/ 249 w 557"/>
                <a:gd name="T35" fmla="*/ 26 h 68"/>
                <a:gd name="T36" fmla="*/ 266 w 557"/>
                <a:gd name="T37" fmla="*/ 25 h 68"/>
                <a:gd name="T38" fmla="*/ 284 w 557"/>
                <a:gd name="T39" fmla="*/ 23 h 68"/>
                <a:gd name="T40" fmla="*/ 299 w 557"/>
                <a:gd name="T41" fmla="*/ 21 h 68"/>
                <a:gd name="T42" fmla="*/ 314 w 557"/>
                <a:gd name="T43" fmla="*/ 21 h 68"/>
                <a:gd name="T44" fmla="*/ 329 w 557"/>
                <a:gd name="T45" fmla="*/ 21 h 68"/>
                <a:gd name="T46" fmla="*/ 344 w 557"/>
                <a:gd name="T47" fmla="*/ 21 h 68"/>
                <a:gd name="T48" fmla="*/ 356 w 557"/>
                <a:gd name="T49" fmla="*/ 30 h 68"/>
                <a:gd name="T50" fmla="*/ 361 w 557"/>
                <a:gd name="T51" fmla="*/ 40 h 68"/>
                <a:gd name="T52" fmla="*/ 371 w 557"/>
                <a:gd name="T53" fmla="*/ 46 h 68"/>
                <a:gd name="T54" fmla="*/ 384 w 557"/>
                <a:gd name="T55" fmla="*/ 44 h 68"/>
                <a:gd name="T56" fmla="*/ 407 w 557"/>
                <a:gd name="T57" fmla="*/ 38 h 68"/>
                <a:gd name="T58" fmla="*/ 428 w 557"/>
                <a:gd name="T59" fmla="*/ 28 h 68"/>
                <a:gd name="T60" fmla="*/ 441 w 557"/>
                <a:gd name="T61" fmla="*/ 21 h 68"/>
                <a:gd name="T62" fmla="*/ 447 w 557"/>
                <a:gd name="T63" fmla="*/ 19 h 68"/>
                <a:gd name="T64" fmla="*/ 460 w 557"/>
                <a:gd name="T65" fmla="*/ 15 h 68"/>
                <a:gd name="T66" fmla="*/ 479 w 557"/>
                <a:gd name="T67" fmla="*/ 26 h 68"/>
                <a:gd name="T68" fmla="*/ 493 w 557"/>
                <a:gd name="T69" fmla="*/ 44 h 68"/>
                <a:gd name="T70" fmla="*/ 557 w 557"/>
                <a:gd name="T71" fmla="*/ 68 h 68"/>
                <a:gd name="T72" fmla="*/ 0 w 557"/>
                <a:gd name="T73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7" h="68">
                  <a:moveTo>
                    <a:pt x="0" y="44"/>
                  </a:moveTo>
                  <a:lnTo>
                    <a:pt x="0" y="40"/>
                  </a:lnTo>
                  <a:lnTo>
                    <a:pt x="2" y="36"/>
                  </a:lnTo>
                  <a:lnTo>
                    <a:pt x="6" y="30"/>
                  </a:lnTo>
                  <a:lnTo>
                    <a:pt x="14" y="23"/>
                  </a:lnTo>
                  <a:lnTo>
                    <a:pt x="19" y="15"/>
                  </a:lnTo>
                  <a:lnTo>
                    <a:pt x="31" y="7"/>
                  </a:lnTo>
                  <a:lnTo>
                    <a:pt x="40" y="2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5" y="13"/>
                  </a:lnTo>
                  <a:lnTo>
                    <a:pt x="116" y="19"/>
                  </a:lnTo>
                  <a:lnTo>
                    <a:pt x="126" y="25"/>
                  </a:lnTo>
                  <a:lnTo>
                    <a:pt x="132" y="26"/>
                  </a:lnTo>
                  <a:lnTo>
                    <a:pt x="133" y="30"/>
                  </a:lnTo>
                  <a:lnTo>
                    <a:pt x="135" y="26"/>
                  </a:lnTo>
                  <a:lnTo>
                    <a:pt x="141" y="25"/>
                  </a:lnTo>
                  <a:lnTo>
                    <a:pt x="149" y="19"/>
                  </a:lnTo>
                  <a:lnTo>
                    <a:pt x="158" y="15"/>
                  </a:lnTo>
                  <a:lnTo>
                    <a:pt x="166" y="9"/>
                  </a:lnTo>
                  <a:lnTo>
                    <a:pt x="175" y="6"/>
                  </a:lnTo>
                  <a:lnTo>
                    <a:pt x="181" y="2"/>
                  </a:lnTo>
                  <a:lnTo>
                    <a:pt x="187" y="2"/>
                  </a:lnTo>
                  <a:lnTo>
                    <a:pt x="190" y="2"/>
                  </a:lnTo>
                  <a:lnTo>
                    <a:pt x="192" y="11"/>
                  </a:lnTo>
                  <a:lnTo>
                    <a:pt x="194" y="15"/>
                  </a:lnTo>
                  <a:lnTo>
                    <a:pt x="200" y="21"/>
                  </a:lnTo>
                  <a:lnTo>
                    <a:pt x="204" y="25"/>
                  </a:lnTo>
                  <a:lnTo>
                    <a:pt x="215" y="30"/>
                  </a:lnTo>
                  <a:lnTo>
                    <a:pt x="219" y="28"/>
                  </a:lnTo>
                  <a:lnTo>
                    <a:pt x="227" y="28"/>
                  </a:lnTo>
                  <a:lnTo>
                    <a:pt x="234" y="28"/>
                  </a:lnTo>
                  <a:lnTo>
                    <a:pt x="242" y="28"/>
                  </a:lnTo>
                  <a:lnTo>
                    <a:pt x="249" y="26"/>
                  </a:lnTo>
                  <a:lnTo>
                    <a:pt x="257" y="25"/>
                  </a:lnTo>
                  <a:lnTo>
                    <a:pt x="266" y="25"/>
                  </a:lnTo>
                  <a:lnTo>
                    <a:pt x="276" y="25"/>
                  </a:lnTo>
                  <a:lnTo>
                    <a:pt x="284" y="23"/>
                  </a:lnTo>
                  <a:lnTo>
                    <a:pt x="291" y="21"/>
                  </a:lnTo>
                  <a:lnTo>
                    <a:pt x="299" y="21"/>
                  </a:lnTo>
                  <a:lnTo>
                    <a:pt x="308" y="21"/>
                  </a:lnTo>
                  <a:lnTo>
                    <a:pt x="314" y="21"/>
                  </a:lnTo>
                  <a:lnTo>
                    <a:pt x="323" y="21"/>
                  </a:lnTo>
                  <a:lnTo>
                    <a:pt x="329" y="21"/>
                  </a:lnTo>
                  <a:lnTo>
                    <a:pt x="337" y="21"/>
                  </a:lnTo>
                  <a:lnTo>
                    <a:pt x="344" y="21"/>
                  </a:lnTo>
                  <a:lnTo>
                    <a:pt x="352" y="25"/>
                  </a:lnTo>
                  <a:lnTo>
                    <a:pt x="356" y="30"/>
                  </a:lnTo>
                  <a:lnTo>
                    <a:pt x="360" y="34"/>
                  </a:lnTo>
                  <a:lnTo>
                    <a:pt x="361" y="40"/>
                  </a:lnTo>
                  <a:lnTo>
                    <a:pt x="365" y="44"/>
                  </a:lnTo>
                  <a:lnTo>
                    <a:pt x="371" y="46"/>
                  </a:lnTo>
                  <a:lnTo>
                    <a:pt x="379" y="47"/>
                  </a:lnTo>
                  <a:lnTo>
                    <a:pt x="384" y="44"/>
                  </a:lnTo>
                  <a:lnTo>
                    <a:pt x="396" y="42"/>
                  </a:lnTo>
                  <a:lnTo>
                    <a:pt x="407" y="38"/>
                  </a:lnTo>
                  <a:lnTo>
                    <a:pt x="418" y="34"/>
                  </a:lnTo>
                  <a:lnTo>
                    <a:pt x="428" y="28"/>
                  </a:lnTo>
                  <a:lnTo>
                    <a:pt x="437" y="25"/>
                  </a:lnTo>
                  <a:lnTo>
                    <a:pt x="441" y="21"/>
                  </a:lnTo>
                  <a:lnTo>
                    <a:pt x="445" y="21"/>
                  </a:lnTo>
                  <a:lnTo>
                    <a:pt x="447" y="19"/>
                  </a:lnTo>
                  <a:lnTo>
                    <a:pt x="451" y="17"/>
                  </a:lnTo>
                  <a:lnTo>
                    <a:pt x="460" y="15"/>
                  </a:lnTo>
                  <a:lnTo>
                    <a:pt x="470" y="21"/>
                  </a:lnTo>
                  <a:lnTo>
                    <a:pt x="479" y="26"/>
                  </a:lnTo>
                  <a:lnTo>
                    <a:pt x="487" y="36"/>
                  </a:lnTo>
                  <a:lnTo>
                    <a:pt x="493" y="44"/>
                  </a:lnTo>
                  <a:lnTo>
                    <a:pt x="494" y="47"/>
                  </a:lnTo>
                  <a:lnTo>
                    <a:pt x="557" y="68"/>
                  </a:lnTo>
                  <a:lnTo>
                    <a:pt x="19" y="6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69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1689" y="2214"/>
              <a:ext cx="32" cy="33"/>
            </a:xfrm>
            <a:custGeom>
              <a:avLst/>
              <a:gdLst>
                <a:gd name="T0" fmla="*/ 9 w 64"/>
                <a:gd name="T1" fmla="*/ 67 h 67"/>
                <a:gd name="T2" fmla="*/ 7 w 64"/>
                <a:gd name="T3" fmla="*/ 65 h 67"/>
                <a:gd name="T4" fmla="*/ 3 w 64"/>
                <a:gd name="T5" fmla="*/ 59 h 67"/>
                <a:gd name="T6" fmla="*/ 1 w 64"/>
                <a:gd name="T7" fmla="*/ 50 h 67"/>
                <a:gd name="T8" fmla="*/ 0 w 64"/>
                <a:gd name="T9" fmla="*/ 42 h 67"/>
                <a:gd name="T10" fmla="*/ 0 w 64"/>
                <a:gd name="T11" fmla="*/ 31 h 67"/>
                <a:gd name="T12" fmla="*/ 0 w 64"/>
                <a:gd name="T13" fmla="*/ 21 h 67"/>
                <a:gd name="T14" fmla="*/ 1 w 64"/>
                <a:gd name="T15" fmla="*/ 12 h 67"/>
                <a:gd name="T16" fmla="*/ 9 w 64"/>
                <a:gd name="T17" fmla="*/ 6 h 67"/>
                <a:gd name="T18" fmla="*/ 15 w 64"/>
                <a:gd name="T19" fmla="*/ 0 h 67"/>
                <a:gd name="T20" fmla="*/ 24 w 64"/>
                <a:gd name="T21" fmla="*/ 0 h 67"/>
                <a:gd name="T22" fmla="*/ 32 w 64"/>
                <a:gd name="T23" fmla="*/ 0 h 67"/>
                <a:gd name="T24" fmla="*/ 41 w 64"/>
                <a:gd name="T25" fmla="*/ 2 h 67"/>
                <a:gd name="T26" fmla="*/ 49 w 64"/>
                <a:gd name="T27" fmla="*/ 4 h 67"/>
                <a:gd name="T28" fmla="*/ 57 w 64"/>
                <a:gd name="T29" fmla="*/ 10 h 67"/>
                <a:gd name="T30" fmla="*/ 60 w 64"/>
                <a:gd name="T31" fmla="*/ 15 h 67"/>
                <a:gd name="T32" fmla="*/ 64 w 64"/>
                <a:gd name="T33" fmla="*/ 23 h 67"/>
                <a:gd name="T34" fmla="*/ 64 w 64"/>
                <a:gd name="T35" fmla="*/ 29 h 67"/>
                <a:gd name="T36" fmla="*/ 64 w 64"/>
                <a:gd name="T37" fmla="*/ 36 h 67"/>
                <a:gd name="T38" fmla="*/ 64 w 64"/>
                <a:gd name="T39" fmla="*/ 42 h 67"/>
                <a:gd name="T40" fmla="*/ 64 w 64"/>
                <a:gd name="T41" fmla="*/ 52 h 67"/>
                <a:gd name="T42" fmla="*/ 64 w 64"/>
                <a:gd name="T43" fmla="*/ 61 h 67"/>
                <a:gd name="T44" fmla="*/ 64 w 64"/>
                <a:gd name="T45" fmla="*/ 67 h 67"/>
                <a:gd name="T46" fmla="*/ 9 w 64"/>
                <a:gd name="T47" fmla="*/ 67 h 67"/>
                <a:gd name="T48" fmla="*/ 9 w 64"/>
                <a:gd name="T4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7">
                  <a:moveTo>
                    <a:pt x="9" y="67"/>
                  </a:moveTo>
                  <a:lnTo>
                    <a:pt x="7" y="65"/>
                  </a:lnTo>
                  <a:lnTo>
                    <a:pt x="3" y="59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9" y="6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49" y="4"/>
                  </a:lnTo>
                  <a:lnTo>
                    <a:pt x="57" y="10"/>
                  </a:lnTo>
                  <a:lnTo>
                    <a:pt x="60" y="15"/>
                  </a:lnTo>
                  <a:lnTo>
                    <a:pt x="64" y="23"/>
                  </a:lnTo>
                  <a:lnTo>
                    <a:pt x="64" y="29"/>
                  </a:lnTo>
                  <a:lnTo>
                    <a:pt x="64" y="36"/>
                  </a:lnTo>
                  <a:lnTo>
                    <a:pt x="64" y="42"/>
                  </a:lnTo>
                  <a:lnTo>
                    <a:pt x="64" y="52"/>
                  </a:lnTo>
                  <a:lnTo>
                    <a:pt x="64" y="61"/>
                  </a:lnTo>
                  <a:lnTo>
                    <a:pt x="64" y="67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69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9"/>
            <p:cNvSpPr>
              <a:spLocks/>
            </p:cNvSpPr>
            <p:nvPr/>
          </p:nvSpPr>
          <p:spPr bwMode="auto">
            <a:xfrm>
              <a:off x="1594" y="2368"/>
              <a:ext cx="185" cy="25"/>
            </a:xfrm>
            <a:custGeom>
              <a:avLst/>
              <a:gdLst>
                <a:gd name="T0" fmla="*/ 114 w 370"/>
                <a:gd name="T1" fmla="*/ 6 h 50"/>
                <a:gd name="T2" fmla="*/ 127 w 370"/>
                <a:gd name="T3" fmla="*/ 6 h 50"/>
                <a:gd name="T4" fmla="*/ 142 w 370"/>
                <a:gd name="T5" fmla="*/ 6 h 50"/>
                <a:gd name="T6" fmla="*/ 161 w 370"/>
                <a:gd name="T7" fmla="*/ 6 h 50"/>
                <a:gd name="T8" fmla="*/ 184 w 370"/>
                <a:gd name="T9" fmla="*/ 6 h 50"/>
                <a:gd name="T10" fmla="*/ 209 w 370"/>
                <a:gd name="T11" fmla="*/ 6 h 50"/>
                <a:gd name="T12" fmla="*/ 231 w 370"/>
                <a:gd name="T13" fmla="*/ 6 h 50"/>
                <a:gd name="T14" fmla="*/ 256 w 370"/>
                <a:gd name="T15" fmla="*/ 6 h 50"/>
                <a:gd name="T16" fmla="*/ 279 w 370"/>
                <a:gd name="T17" fmla="*/ 6 h 50"/>
                <a:gd name="T18" fmla="*/ 302 w 370"/>
                <a:gd name="T19" fmla="*/ 8 h 50"/>
                <a:gd name="T20" fmla="*/ 323 w 370"/>
                <a:gd name="T21" fmla="*/ 12 h 50"/>
                <a:gd name="T22" fmla="*/ 340 w 370"/>
                <a:gd name="T23" fmla="*/ 12 h 50"/>
                <a:gd name="T24" fmla="*/ 353 w 370"/>
                <a:gd name="T25" fmla="*/ 15 h 50"/>
                <a:gd name="T26" fmla="*/ 366 w 370"/>
                <a:gd name="T27" fmla="*/ 17 h 50"/>
                <a:gd name="T28" fmla="*/ 366 w 370"/>
                <a:gd name="T29" fmla="*/ 19 h 50"/>
                <a:gd name="T30" fmla="*/ 351 w 370"/>
                <a:gd name="T31" fmla="*/ 19 h 50"/>
                <a:gd name="T32" fmla="*/ 334 w 370"/>
                <a:gd name="T33" fmla="*/ 19 h 50"/>
                <a:gd name="T34" fmla="*/ 315 w 370"/>
                <a:gd name="T35" fmla="*/ 21 h 50"/>
                <a:gd name="T36" fmla="*/ 292 w 370"/>
                <a:gd name="T37" fmla="*/ 21 h 50"/>
                <a:gd name="T38" fmla="*/ 268 w 370"/>
                <a:gd name="T39" fmla="*/ 21 h 50"/>
                <a:gd name="T40" fmla="*/ 241 w 370"/>
                <a:gd name="T41" fmla="*/ 23 h 50"/>
                <a:gd name="T42" fmla="*/ 212 w 370"/>
                <a:gd name="T43" fmla="*/ 25 h 50"/>
                <a:gd name="T44" fmla="*/ 184 w 370"/>
                <a:gd name="T45" fmla="*/ 25 h 50"/>
                <a:gd name="T46" fmla="*/ 159 w 370"/>
                <a:gd name="T47" fmla="*/ 25 h 50"/>
                <a:gd name="T48" fmla="*/ 134 w 370"/>
                <a:gd name="T49" fmla="*/ 25 h 50"/>
                <a:gd name="T50" fmla="*/ 114 w 370"/>
                <a:gd name="T51" fmla="*/ 25 h 50"/>
                <a:gd name="T52" fmla="*/ 96 w 370"/>
                <a:gd name="T53" fmla="*/ 25 h 50"/>
                <a:gd name="T54" fmla="*/ 81 w 370"/>
                <a:gd name="T55" fmla="*/ 25 h 50"/>
                <a:gd name="T56" fmla="*/ 159 w 370"/>
                <a:gd name="T57" fmla="*/ 31 h 50"/>
                <a:gd name="T58" fmla="*/ 70 w 370"/>
                <a:gd name="T59" fmla="*/ 50 h 50"/>
                <a:gd name="T60" fmla="*/ 81 w 370"/>
                <a:gd name="T61" fmla="*/ 25 h 50"/>
                <a:gd name="T62" fmla="*/ 112 w 370"/>
                <a:gd name="T6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0" h="50">
                  <a:moveTo>
                    <a:pt x="112" y="8"/>
                  </a:moveTo>
                  <a:lnTo>
                    <a:pt x="114" y="6"/>
                  </a:lnTo>
                  <a:lnTo>
                    <a:pt x="123" y="6"/>
                  </a:lnTo>
                  <a:lnTo>
                    <a:pt x="127" y="6"/>
                  </a:lnTo>
                  <a:lnTo>
                    <a:pt x="134" y="6"/>
                  </a:lnTo>
                  <a:lnTo>
                    <a:pt x="142" y="6"/>
                  </a:lnTo>
                  <a:lnTo>
                    <a:pt x="153" y="6"/>
                  </a:lnTo>
                  <a:lnTo>
                    <a:pt x="161" y="6"/>
                  </a:lnTo>
                  <a:lnTo>
                    <a:pt x="172" y="6"/>
                  </a:lnTo>
                  <a:lnTo>
                    <a:pt x="184" y="6"/>
                  </a:lnTo>
                  <a:lnTo>
                    <a:pt x="197" y="6"/>
                  </a:lnTo>
                  <a:lnTo>
                    <a:pt x="209" y="6"/>
                  </a:lnTo>
                  <a:lnTo>
                    <a:pt x="220" y="6"/>
                  </a:lnTo>
                  <a:lnTo>
                    <a:pt x="231" y="6"/>
                  </a:lnTo>
                  <a:lnTo>
                    <a:pt x="247" y="6"/>
                  </a:lnTo>
                  <a:lnTo>
                    <a:pt x="256" y="6"/>
                  </a:lnTo>
                  <a:lnTo>
                    <a:pt x="269" y="6"/>
                  </a:lnTo>
                  <a:lnTo>
                    <a:pt x="279" y="6"/>
                  </a:lnTo>
                  <a:lnTo>
                    <a:pt x="292" y="8"/>
                  </a:lnTo>
                  <a:lnTo>
                    <a:pt x="302" y="8"/>
                  </a:lnTo>
                  <a:lnTo>
                    <a:pt x="313" y="10"/>
                  </a:lnTo>
                  <a:lnTo>
                    <a:pt x="323" y="12"/>
                  </a:lnTo>
                  <a:lnTo>
                    <a:pt x="332" y="12"/>
                  </a:lnTo>
                  <a:lnTo>
                    <a:pt x="340" y="12"/>
                  </a:lnTo>
                  <a:lnTo>
                    <a:pt x="347" y="14"/>
                  </a:lnTo>
                  <a:lnTo>
                    <a:pt x="353" y="15"/>
                  </a:lnTo>
                  <a:lnTo>
                    <a:pt x="361" y="15"/>
                  </a:lnTo>
                  <a:lnTo>
                    <a:pt x="366" y="17"/>
                  </a:lnTo>
                  <a:lnTo>
                    <a:pt x="370" y="19"/>
                  </a:lnTo>
                  <a:lnTo>
                    <a:pt x="366" y="19"/>
                  </a:lnTo>
                  <a:lnTo>
                    <a:pt x="359" y="19"/>
                  </a:lnTo>
                  <a:lnTo>
                    <a:pt x="351" y="19"/>
                  </a:lnTo>
                  <a:lnTo>
                    <a:pt x="344" y="19"/>
                  </a:lnTo>
                  <a:lnTo>
                    <a:pt x="334" y="19"/>
                  </a:lnTo>
                  <a:lnTo>
                    <a:pt x="326" y="21"/>
                  </a:lnTo>
                  <a:lnTo>
                    <a:pt x="315" y="21"/>
                  </a:lnTo>
                  <a:lnTo>
                    <a:pt x="304" y="21"/>
                  </a:lnTo>
                  <a:lnTo>
                    <a:pt x="292" y="21"/>
                  </a:lnTo>
                  <a:lnTo>
                    <a:pt x="281" y="21"/>
                  </a:lnTo>
                  <a:lnTo>
                    <a:pt x="268" y="21"/>
                  </a:lnTo>
                  <a:lnTo>
                    <a:pt x="254" y="23"/>
                  </a:lnTo>
                  <a:lnTo>
                    <a:pt x="241" y="23"/>
                  </a:lnTo>
                  <a:lnTo>
                    <a:pt x="228" y="25"/>
                  </a:lnTo>
                  <a:lnTo>
                    <a:pt x="212" y="25"/>
                  </a:lnTo>
                  <a:lnTo>
                    <a:pt x="199" y="25"/>
                  </a:lnTo>
                  <a:lnTo>
                    <a:pt x="184" y="25"/>
                  </a:lnTo>
                  <a:lnTo>
                    <a:pt x="172" y="25"/>
                  </a:lnTo>
                  <a:lnTo>
                    <a:pt x="159" y="25"/>
                  </a:lnTo>
                  <a:lnTo>
                    <a:pt x="148" y="25"/>
                  </a:lnTo>
                  <a:lnTo>
                    <a:pt x="134" y="25"/>
                  </a:lnTo>
                  <a:lnTo>
                    <a:pt x="125" y="25"/>
                  </a:lnTo>
                  <a:lnTo>
                    <a:pt x="114" y="25"/>
                  </a:lnTo>
                  <a:lnTo>
                    <a:pt x="106" y="25"/>
                  </a:lnTo>
                  <a:lnTo>
                    <a:pt x="96" y="25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159" y="31"/>
                  </a:lnTo>
                  <a:lnTo>
                    <a:pt x="134" y="38"/>
                  </a:lnTo>
                  <a:lnTo>
                    <a:pt x="70" y="50"/>
                  </a:lnTo>
                  <a:lnTo>
                    <a:pt x="0" y="50"/>
                  </a:lnTo>
                  <a:lnTo>
                    <a:pt x="81" y="25"/>
                  </a:lnTo>
                  <a:lnTo>
                    <a:pt x="20" y="0"/>
                  </a:lnTo>
                  <a:lnTo>
                    <a:pt x="112" y="8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0"/>
            <p:cNvSpPr>
              <a:spLocks/>
            </p:cNvSpPr>
            <p:nvPr/>
          </p:nvSpPr>
          <p:spPr bwMode="auto">
            <a:xfrm>
              <a:off x="1571" y="2342"/>
              <a:ext cx="117" cy="51"/>
            </a:xfrm>
            <a:custGeom>
              <a:avLst/>
              <a:gdLst>
                <a:gd name="T0" fmla="*/ 13 w 234"/>
                <a:gd name="T1" fmla="*/ 91 h 103"/>
                <a:gd name="T2" fmla="*/ 9 w 234"/>
                <a:gd name="T3" fmla="*/ 88 h 103"/>
                <a:gd name="T4" fmla="*/ 4 w 234"/>
                <a:gd name="T5" fmla="*/ 78 h 103"/>
                <a:gd name="T6" fmla="*/ 0 w 234"/>
                <a:gd name="T7" fmla="*/ 68 h 103"/>
                <a:gd name="T8" fmla="*/ 2 w 234"/>
                <a:gd name="T9" fmla="*/ 63 h 103"/>
                <a:gd name="T10" fmla="*/ 4 w 234"/>
                <a:gd name="T11" fmla="*/ 53 h 103"/>
                <a:gd name="T12" fmla="*/ 9 w 234"/>
                <a:gd name="T13" fmla="*/ 46 h 103"/>
                <a:gd name="T14" fmla="*/ 17 w 234"/>
                <a:gd name="T15" fmla="*/ 34 h 103"/>
                <a:gd name="T16" fmla="*/ 28 w 234"/>
                <a:gd name="T17" fmla="*/ 27 h 103"/>
                <a:gd name="T18" fmla="*/ 34 w 234"/>
                <a:gd name="T19" fmla="*/ 23 h 103"/>
                <a:gd name="T20" fmla="*/ 42 w 234"/>
                <a:gd name="T21" fmla="*/ 19 h 103"/>
                <a:gd name="T22" fmla="*/ 49 w 234"/>
                <a:gd name="T23" fmla="*/ 15 h 103"/>
                <a:gd name="T24" fmla="*/ 57 w 234"/>
                <a:gd name="T25" fmla="*/ 11 h 103"/>
                <a:gd name="T26" fmla="*/ 65 w 234"/>
                <a:gd name="T27" fmla="*/ 8 h 103"/>
                <a:gd name="T28" fmla="*/ 72 w 234"/>
                <a:gd name="T29" fmla="*/ 6 h 103"/>
                <a:gd name="T30" fmla="*/ 80 w 234"/>
                <a:gd name="T31" fmla="*/ 2 h 103"/>
                <a:gd name="T32" fmla="*/ 87 w 234"/>
                <a:gd name="T33" fmla="*/ 2 h 103"/>
                <a:gd name="T34" fmla="*/ 101 w 234"/>
                <a:gd name="T35" fmla="*/ 0 h 103"/>
                <a:gd name="T36" fmla="*/ 114 w 234"/>
                <a:gd name="T37" fmla="*/ 4 h 103"/>
                <a:gd name="T38" fmla="*/ 122 w 234"/>
                <a:gd name="T39" fmla="*/ 6 h 103"/>
                <a:gd name="T40" fmla="*/ 129 w 234"/>
                <a:gd name="T41" fmla="*/ 13 h 103"/>
                <a:gd name="T42" fmla="*/ 133 w 234"/>
                <a:gd name="T43" fmla="*/ 21 h 103"/>
                <a:gd name="T44" fmla="*/ 139 w 234"/>
                <a:gd name="T45" fmla="*/ 29 h 103"/>
                <a:gd name="T46" fmla="*/ 141 w 234"/>
                <a:gd name="T47" fmla="*/ 34 h 103"/>
                <a:gd name="T48" fmla="*/ 141 w 234"/>
                <a:gd name="T49" fmla="*/ 44 h 103"/>
                <a:gd name="T50" fmla="*/ 141 w 234"/>
                <a:gd name="T51" fmla="*/ 48 h 103"/>
                <a:gd name="T52" fmla="*/ 142 w 234"/>
                <a:gd name="T53" fmla="*/ 49 h 103"/>
                <a:gd name="T54" fmla="*/ 142 w 234"/>
                <a:gd name="T55" fmla="*/ 48 h 103"/>
                <a:gd name="T56" fmla="*/ 148 w 234"/>
                <a:gd name="T57" fmla="*/ 44 h 103"/>
                <a:gd name="T58" fmla="*/ 154 w 234"/>
                <a:gd name="T59" fmla="*/ 40 h 103"/>
                <a:gd name="T60" fmla="*/ 161 w 234"/>
                <a:gd name="T61" fmla="*/ 34 h 103"/>
                <a:gd name="T62" fmla="*/ 169 w 234"/>
                <a:gd name="T63" fmla="*/ 25 h 103"/>
                <a:gd name="T64" fmla="*/ 179 w 234"/>
                <a:gd name="T65" fmla="*/ 19 h 103"/>
                <a:gd name="T66" fmla="*/ 186 w 234"/>
                <a:gd name="T67" fmla="*/ 11 h 103"/>
                <a:gd name="T68" fmla="*/ 194 w 234"/>
                <a:gd name="T69" fmla="*/ 8 h 103"/>
                <a:gd name="T70" fmla="*/ 207 w 234"/>
                <a:gd name="T71" fmla="*/ 0 h 103"/>
                <a:gd name="T72" fmla="*/ 215 w 234"/>
                <a:gd name="T73" fmla="*/ 0 h 103"/>
                <a:gd name="T74" fmla="*/ 218 w 234"/>
                <a:gd name="T75" fmla="*/ 4 h 103"/>
                <a:gd name="T76" fmla="*/ 222 w 234"/>
                <a:gd name="T77" fmla="*/ 15 h 103"/>
                <a:gd name="T78" fmla="*/ 222 w 234"/>
                <a:gd name="T79" fmla="*/ 23 h 103"/>
                <a:gd name="T80" fmla="*/ 226 w 234"/>
                <a:gd name="T81" fmla="*/ 32 h 103"/>
                <a:gd name="T82" fmla="*/ 226 w 234"/>
                <a:gd name="T83" fmla="*/ 42 h 103"/>
                <a:gd name="T84" fmla="*/ 230 w 234"/>
                <a:gd name="T85" fmla="*/ 53 h 103"/>
                <a:gd name="T86" fmla="*/ 230 w 234"/>
                <a:gd name="T87" fmla="*/ 59 h 103"/>
                <a:gd name="T88" fmla="*/ 230 w 234"/>
                <a:gd name="T89" fmla="*/ 68 h 103"/>
                <a:gd name="T90" fmla="*/ 232 w 234"/>
                <a:gd name="T91" fmla="*/ 72 h 103"/>
                <a:gd name="T92" fmla="*/ 234 w 234"/>
                <a:gd name="T93" fmla="*/ 74 h 103"/>
                <a:gd name="T94" fmla="*/ 139 w 234"/>
                <a:gd name="T95" fmla="*/ 70 h 103"/>
                <a:gd name="T96" fmla="*/ 142 w 234"/>
                <a:gd name="T97" fmla="*/ 91 h 103"/>
                <a:gd name="T98" fmla="*/ 42 w 234"/>
                <a:gd name="T99" fmla="*/ 103 h 103"/>
                <a:gd name="T100" fmla="*/ 13 w 234"/>
                <a:gd name="T101" fmla="*/ 91 h 103"/>
                <a:gd name="T102" fmla="*/ 13 w 234"/>
                <a:gd name="T103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4" h="103">
                  <a:moveTo>
                    <a:pt x="13" y="91"/>
                  </a:moveTo>
                  <a:lnTo>
                    <a:pt x="9" y="8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2" y="63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7" y="34"/>
                  </a:lnTo>
                  <a:lnTo>
                    <a:pt x="28" y="27"/>
                  </a:lnTo>
                  <a:lnTo>
                    <a:pt x="34" y="23"/>
                  </a:lnTo>
                  <a:lnTo>
                    <a:pt x="42" y="19"/>
                  </a:lnTo>
                  <a:lnTo>
                    <a:pt x="49" y="15"/>
                  </a:lnTo>
                  <a:lnTo>
                    <a:pt x="57" y="11"/>
                  </a:lnTo>
                  <a:lnTo>
                    <a:pt x="65" y="8"/>
                  </a:lnTo>
                  <a:lnTo>
                    <a:pt x="72" y="6"/>
                  </a:lnTo>
                  <a:lnTo>
                    <a:pt x="80" y="2"/>
                  </a:lnTo>
                  <a:lnTo>
                    <a:pt x="87" y="2"/>
                  </a:lnTo>
                  <a:lnTo>
                    <a:pt x="101" y="0"/>
                  </a:lnTo>
                  <a:lnTo>
                    <a:pt x="114" y="4"/>
                  </a:lnTo>
                  <a:lnTo>
                    <a:pt x="122" y="6"/>
                  </a:lnTo>
                  <a:lnTo>
                    <a:pt x="129" y="13"/>
                  </a:lnTo>
                  <a:lnTo>
                    <a:pt x="133" y="21"/>
                  </a:lnTo>
                  <a:lnTo>
                    <a:pt x="139" y="29"/>
                  </a:lnTo>
                  <a:lnTo>
                    <a:pt x="141" y="34"/>
                  </a:lnTo>
                  <a:lnTo>
                    <a:pt x="141" y="44"/>
                  </a:lnTo>
                  <a:lnTo>
                    <a:pt x="141" y="48"/>
                  </a:lnTo>
                  <a:lnTo>
                    <a:pt x="142" y="49"/>
                  </a:lnTo>
                  <a:lnTo>
                    <a:pt x="142" y="48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4"/>
                  </a:lnTo>
                  <a:lnTo>
                    <a:pt x="169" y="25"/>
                  </a:lnTo>
                  <a:lnTo>
                    <a:pt x="179" y="19"/>
                  </a:lnTo>
                  <a:lnTo>
                    <a:pt x="186" y="11"/>
                  </a:lnTo>
                  <a:lnTo>
                    <a:pt x="194" y="8"/>
                  </a:lnTo>
                  <a:lnTo>
                    <a:pt x="207" y="0"/>
                  </a:lnTo>
                  <a:lnTo>
                    <a:pt x="215" y="0"/>
                  </a:lnTo>
                  <a:lnTo>
                    <a:pt x="218" y="4"/>
                  </a:lnTo>
                  <a:lnTo>
                    <a:pt x="222" y="15"/>
                  </a:lnTo>
                  <a:lnTo>
                    <a:pt x="222" y="23"/>
                  </a:lnTo>
                  <a:lnTo>
                    <a:pt x="226" y="32"/>
                  </a:lnTo>
                  <a:lnTo>
                    <a:pt x="226" y="42"/>
                  </a:lnTo>
                  <a:lnTo>
                    <a:pt x="230" y="53"/>
                  </a:lnTo>
                  <a:lnTo>
                    <a:pt x="230" y="59"/>
                  </a:lnTo>
                  <a:lnTo>
                    <a:pt x="230" y="68"/>
                  </a:lnTo>
                  <a:lnTo>
                    <a:pt x="232" y="72"/>
                  </a:lnTo>
                  <a:lnTo>
                    <a:pt x="234" y="74"/>
                  </a:lnTo>
                  <a:lnTo>
                    <a:pt x="139" y="70"/>
                  </a:lnTo>
                  <a:lnTo>
                    <a:pt x="142" y="91"/>
                  </a:lnTo>
                  <a:lnTo>
                    <a:pt x="42" y="103"/>
                  </a:lnTo>
                  <a:lnTo>
                    <a:pt x="13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69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504" y="2379"/>
              <a:ext cx="154" cy="33"/>
            </a:xfrm>
            <a:custGeom>
              <a:avLst/>
              <a:gdLst>
                <a:gd name="T0" fmla="*/ 0 w 308"/>
                <a:gd name="T1" fmla="*/ 0 h 67"/>
                <a:gd name="T2" fmla="*/ 6 w 308"/>
                <a:gd name="T3" fmla="*/ 0 h 67"/>
                <a:gd name="T4" fmla="*/ 13 w 308"/>
                <a:gd name="T5" fmla="*/ 0 h 67"/>
                <a:gd name="T6" fmla="*/ 23 w 308"/>
                <a:gd name="T7" fmla="*/ 2 h 67"/>
                <a:gd name="T8" fmla="*/ 32 w 308"/>
                <a:gd name="T9" fmla="*/ 4 h 67"/>
                <a:gd name="T10" fmla="*/ 46 w 308"/>
                <a:gd name="T11" fmla="*/ 6 h 67"/>
                <a:gd name="T12" fmla="*/ 55 w 308"/>
                <a:gd name="T13" fmla="*/ 6 h 67"/>
                <a:gd name="T14" fmla="*/ 68 w 308"/>
                <a:gd name="T15" fmla="*/ 10 h 67"/>
                <a:gd name="T16" fmla="*/ 82 w 308"/>
                <a:gd name="T17" fmla="*/ 10 h 67"/>
                <a:gd name="T18" fmla="*/ 97 w 308"/>
                <a:gd name="T19" fmla="*/ 14 h 67"/>
                <a:gd name="T20" fmla="*/ 110 w 308"/>
                <a:gd name="T21" fmla="*/ 14 h 67"/>
                <a:gd name="T22" fmla="*/ 125 w 308"/>
                <a:gd name="T23" fmla="*/ 17 h 67"/>
                <a:gd name="T24" fmla="*/ 131 w 308"/>
                <a:gd name="T25" fmla="*/ 17 h 67"/>
                <a:gd name="T26" fmla="*/ 141 w 308"/>
                <a:gd name="T27" fmla="*/ 21 h 67"/>
                <a:gd name="T28" fmla="*/ 148 w 308"/>
                <a:gd name="T29" fmla="*/ 23 h 67"/>
                <a:gd name="T30" fmla="*/ 156 w 308"/>
                <a:gd name="T31" fmla="*/ 25 h 67"/>
                <a:gd name="T32" fmla="*/ 169 w 308"/>
                <a:gd name="T33" fmla="*/ 27 h 67"/>
                <a:gd name="T34" fmla="*/ 184 w 308"/>
                <a:gd name="T35" fmla="*/ 31 h 67"/>
                <a:gd name="T36" fmla="*/ 198 w 308"/>
                <a:gd name="T37" fmla="*/ 33 h 67"/>
                <a:gd name="T38" fmla="*/ 213 w 308"/>
                <a:gd name="T39" fmla="*/ 36 h 67"/>
                <a:gd name="T40" fmla="*/ 226 w 308"/>
                <a:gd name="T41" fmla="*/ 40 h 67"/>
                <a:gd name="T42" fmla="*/ 239 w 308"/>
                <a:gd name="T43" fmla="*/ 44 h 67"/>
                <a:gd name="T44" fmla="*/ 249 w 308"/>
                <a:gd name="T45" fmla="*/ 48 h 67"/>
                <a:gd name="T46" fmla="*/ 262 w 308"/>
                <a:gd name="T47" fmla="*/ 52 h 67"/>
                <a:gd name="T48" fmla="*/ 270 w 308"/>
                <a:gd name="T49" fmla="*/ 53 h 67"/>
                <a:gd name="T50" fmla="*/ 279 w 308"/>
                <a:gd name="T51" fmla="*/ 55 h 67"/>
                <a:gd name="T52" fmla="*/ 287 w 308"/>
                <a:gd name="T53" fmla="*/ 59 h 67"/>
                <a:gd name="T54" fmla="*/ 295 w 308"/>
                <a:gd name="T55" fmla="*/ 61 h 67"/>
                <a:gd name="T56" fmla="*/ 304 w 308"/>
                <a:gd name="T57" fmla="*/ 65 h 67"/>
                <a:gd name="T58" fmla="*/ 308 w 308"/>
                <a:gd name="T59" fmla="*/ 67 h 67"/>
                <a:gd name="T60" fmla="*/ 304 w 308"/>
                <a:gd name="T61" fmla="*/ 65 h 67"/>
                <a:gd name="T62" fmla="*/ 293 w 308"/>
                <a:gd name="T63" fmla="*/ 63 h 67"/>
                <a:gd name="T64" fmla="*/ 285 w 308"/>
                <a:gd name="T65" fmla="*/ 61 h 67"/>
                <a:gd name="T66" fmla="*/ 277 w 308"/>
                <a:gd name="T67" fmla="*/ 59 h 67"/>
                <a:gd name="T68" fmla="*/ 268 w 308"/>
                <a:gd name="T69" fmla="*/ 57 h 67"/>
                <a:gd name="T70" fmla="*/ 258 w 308"/>
                <a:gd name="T71" fmla="*/ 55 h 67"/>
                <a:gd name="T72" fmla="*/ 247 w 308"/>
                <a:gd name="T73" fmla="*/ 52 h 67"/>
                <a:gd name="T74" fmla="*/ 236 w 308"/>
                <a:gd name="T75" fmla="*/ 52 h 67"/>
                <a:gd name="T76" fmla="*/ 220 w 308"/>
                <a:gd name="T77" fmla="*/ 46 h 67"/>
                <a:gd name="T78" fmla="*/ 209 w 308"/>
                <a:gd name="T79" fmla="*/ 46 h 67"/>
                <a:gd name="T80" fmla="*/ 194 w 308"/>
                <a:gd name="T81" fmla="*/ 42 h 67"/>
                <a:gd name="T82" fmla="*/ 181 w 308"/>
                <a:gd name="T83" fmla="*/ 40 h 67"/>
                <a:gd name="T84" fmla="*/ 165 w 308"/>
                <a:gd name="T85" fmla="*/ 36 h 67"/>
                <a:gd name="T86" fmla="*/ 152 w 308"/>
                <a:gd name="T87" fmla="*/ 36 h 67"/>
                <a:gd name="T88" fmla="*/ 144 w 308"/>
                <a:gd name="T89" fmla="*/ 33 h 67"/>
                <a:gd name="T90" fmla="*/ 137 w 308"/>
                <a:gd name="T91" fmla="*/ 33 h 67"/>
                <a:gd name="T92" fmla="*/ 129 w 308"/>
                <a:gd name="T93" fmla="*/ 31 h 67"/>
                <a:gd name="T94" fmla="*/ 122 w 308"/>
                <a:gd name="T95" fmla="*/ 31 h 67"/>
                <a:gd name="T96" fmla="*/ 108 w 308"/>
                <a:gd name="T97" fmla="*/ 27 h 67"/>
                <a:gd name="T98" fmla="*/ 93 w 308"/>
                <a:gd name="T99" fmla="*/ 27 h 67"/>
                <a:gd name="T100" fmla="*/ 80 w 308"/>
                <a:gd name="T101" fmla="*/ 23 h 67"/>
                <a:gd name="T102" fmla="*/ 65 w 308"/>
                <a:gd name="T103" fmla="*/ 23 h 67"/>
                <a:gd name="T104" fmla="*/ 53 w 308"/>
                <a:gd name="T105" fmla="*/ 19 h 67"/>
                <a:gd name="T106" fmla="*/ 42 w 308"/>
                <a:gd name="T107" fmla="*/ 19 h 67"/>
                <a:gd name="T108" fmla="*/ 30 w 308"/>
                <a:gd name="T109" fmla="*/ 17 h 67"/>
                <a:gd name="T110" fmla="*/ 21 w 308"/>
                <a:gd name="T111" fmla="*/ 15 h 67"/>
                <a:gd name="T112" fmla="*/ 13 w 308"/>
                <a:gd name="T113" fmla="*/ 14 h 67"/>
                <a:gd name="T114" fmla="*/ 6 w 308"/>
                <a:gd name="T115" fmla="*/ 14 h 67"/>
                <a:gd name="T116" fmla="*/ 0 w 308"/>
                <a:gd name="T117" fmla="*/ 14 h 67"/>
                <a:gd name="T118" fmla="*/ 0 w 308"/>
                <a:gd name="T119" fmla="*/ 14 h 67"/>
                <a:gd name="T120" fmla="*/ 0 w 308"/>
                <a:gd name="T121" fmla="*/ 0 h 67"/>
                <a:gd name="T122" fmla="*/ 0 w 308"/>
                <a:gd name="T12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" h="6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46" y="6"/>
                  </a:lnTo>
                  <a:lnTo>
                    <a:pt x="55" y="6"/>
                  </a:lnTo>
                  <a:lnTo>
                    <a:pt x="68" y="10"/>
                  </a:lnTo>
                  <a:lnTo>
                    <a:pt x="82" y="10"/>
                  </a:lnTo>
                  <a:lnTo>
                    <a:pt x="97" y="14"/>
                  </a:lnTo>
                  <a:lnTo>
                    <a:pt x="110" y="14"/>
                  </a:lnTo>
                  <a:lnTo>
                    <a:pt x="125" y="17"/>
                  </a:lnTo>
                  <a:lnTo>
                    <a:pt x="131" y="17"/>
                  </a:lnTo>
                  <a:lnTo>
                    <a:pt x="141" y="21"/>
                  </a:lnTo>
                  <a:lnTo>
                    <a:pt x="148" y="23"/>
                  </a:lnTo>
                  <a:lnTo>
                    <a:pt x="156" y="25"/>
                  </a:lnTo>
                  <a:lnTo>
                    <a:pt x="169" y="27"/>
                  </a:lnTo>
                  <a:lnTo>
                    <a:pt x="184" y="31"/>
                  </a:lnTo>
                  <a:lnTo>
                    <a:pt x="198" y="33"/>
                  </a:lnTo>
                  <a:lnTo>
                    <a:pt x="213" y="36"/>
                  </a:lnTo>
                  <a:lnTo>
                    <a:pt x="226" y="40"/>
                  </a:lnTo>
                  <a:lnTo>
                    <a:pt x="239" y="44"/>
                  </a:lnTo>
                  <a:lnTo>
                    <a:pt x="249" y="48"/>
                  </a:lnTo>
                  <a:lnTo>
                    <a:pt x="262" y="52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7" y="59"/>
                  </a:lnTo>
                  <a:lnTo>
                    <a:pt x="295" y="61"/>
                  </a:lnTo>
                  <a:lnTo>
                    <a:pt x="304" y="65"/>
                  </a:lnTo>
                  <a:lnTo>
                    <a:pt x="308" y="67"/>
                  </a:lnTo>
                  <a:lnTo>
                    <a:pt x="304" y="65"/>
                  </a:lnTo>
                  <a:lnTo>
                    <a:pt x="293" y="63"/>
                  </a:lnTo>
                  <a:lnTo>
                    <a:pt x="285" y="61"/>
                  </a:lnTo>
                  <a:lnTo>
                    <a:pt x="277" y="59"/>
                  </a:lnTo>
                  <a:lnTo>
                    <a:pt x="268" y="57"/>
                  </a:lnTo>
                  <a:lnTo>
                    <a:pt x="258" y="55"/>
                  </a:lnTo>
                  <a:lnTo>
                    <a:pt x="247" y="52"/>
                  </a:lnTo>
                  <a:lnTo>
                    <a:pt x="236" y="52"/>
                  </a:lnTo>
                  <a:lnTo>
                    <a:pt x="220" y="46"/>
                  </a:lnTo>
                  <a:lnTo>
                    <a:pt x="209" y="46"/>
                  </a:lnTo>
                  <a:lnTo>
                    <a:pt x="194" y="42"/>
                  </a:lnTo>
                  <a:lnTo>
                    <a:pt x="181" y="40"/>
                  </a:lnTo>
                  <a:lnTo>
                    <a:pt x="165" y="36"/>
                  </a:lnTo>
                  <a:lnTo>
                    <a:pt x="152" y="36"/>
                  </a:lnTo>
                  <a:lnTo>
                    <a:pt x="144" y="33"/>
                  </a:lnTo>
                  <a:lnTo>
                    <a:pt x="137" y="33"/>
                  </a:lnTo>
                  <a:lnTo>
                    <a:pt x="129" y="31"/>
                  </a:lnTo>
                  <a:lnTo>
                    <a:pt x="122" y="31"/>
                  </a:lnTo>
                  <a:lnTo>
                    <a:pt x="108" y="27"/>
                  </a:lnTo>
                  <a:lnTo>
                    <a:pt x="93" y="27"/>
                  </a:lnTo>
                  <a:lnTo>
                    <a:pt x="80" y="23"/>
                  </a:lnTo>
                  <a:lnTo>
                    <a:pt x="65" y="23"/>
                  </a:lnTo>
                  <a:lnTo>
                    <a:pt x="53" y="19"/>
                  </a:lnTo>
                  <a:lnTo>
                    <a:pt x="42" y="19"/>
                  </a:lnTo>
                  <a:lnTo>
                    <a:pt x="30" y="17"/>
                  </a:lnTo>
                  <a:lnTo>
                    <a:pt x="21" y="15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504" y="2406"/>
              <a:ext cx="159" cy="46"/>
            </a:xfrm>
            <a:custGeom>
              <a:avLst/>
              <a:gdLst>
                <a:gd name="T0" fmla="*/ 0 w 317"/>
                <a:gd name="T1" fmla="*/ 0 h 92"/>
                <a:gd name="T2" fmla="*/ 4 w 317"/>
                <a:gd name="T3" fmla="*/ 0 h 92"/>
                <a:gd name="T4" fmla="*/ 8 w 317"/>
                <a:gd name="T5" fmla="*/ 0 h 92"/>
                <a:gd name="T6" fmla="*/ 15 w 317"/>
                <a:gd name="T7" fmla="*/ 2 h 92"/>
                <a:gd name="T8" fmla="*/ 23 w 317"/>
                <a:gd name="T9" fmla="*/ 6 h 92"/>
                <a:gd name="T10" fmla="*/ 30 w 317"/>
                <a:gd name="T11" fmla="*/ 6 h 92"/>
                <a:gd name="T12" fmla="*/ 40 w 317"/>
                <a:gd name="T13" fmla="*/ 8 h 92"/>
                <a:gd name="T14" fmla="*/ 49 w 317"/>
                <a:gd name="T15" fmla="*/ 10 h 92"/>
                <a:gd name="T16" fmla="*/ 61 w 317"/>
                <a:gd name="T17" fmla="*/ 14 h 92"/>
                <a:gd name="T18" fmla="*/ 74 w 317"/>
                <a:gd name="T19" fmla="*/ 16 h 92"/>
                <a:gd name="T20" fmla="*/ 87 w 317"/>
                <a:gd name="T21" fmla="*/ 19 h 92"/>
                <a:gd name="T22" fmla="*/ 93 w 317"/>
                <a:gd name="T23" fmla="*/ 19 h 92"/>
                <a:gd name="T24" fmla="*/ 101 w 317"/>
                <a:gd name="T25" fmla="*/ 23 h 92"/>
                <a:gd name="T26" fmla="*/ 108 w 317"/>
                <a:gd name="T27" fmla="*/ 25 h 92"/>
                <a:gd name="T28" fmla="*/ 118 w 317"/>
                <a:gd name="T29" fmla="*/ 29 h 92"/>
                <a:gd name="T30" fmla="*/ 124 w 317"/>
                <a:gd name="T31" fmla="*/ 29 h 92"/>
                <a:gd name="T32" fmla="*/ 131 w 317"/>
                <a:gd name="T33" fmla="*/ 33 h 92"/>
                <a:gd name="T34" fmla="*/ 139 w 317"/>
                <a:gd name="T35" fmla="*/ 35 h 92"/>
                <a:gd name="T36" fmla="*/ 146 w 317"/>
                <a:gd name="T37" fmla="*/ 36 h 92"/>
                <a:gd name="T38" fmla="*/ 154 w 317"/>
                <a:gd name="T39" fmla="*/ 38 h 92"/>
                <a:gd name="T40" fmla="*/ 163 w 317"/>
                <a:gd name="T41" fmla="*/ 42 h 92"/>
                <a:gd name="T42" fmla="*/ 171 w 317"/>
                <a:gd name="T43" fmla="*/ 44 h 92"/>
                <a:gd name="T44" fmla="*/ 181 w 317"/>
                <a:gd name="T45" fmla="*/ 48 h 92"/>
                <a:gd name="T46" fmla="*/ 188 w 317"/>
                <a:gd name="T47" fmla="*/ 50 h 92"/>
                <a:gd name="T48" fmla="*/ 198 w 317"/>
                <a:gd name="T49" fmla="*/ 52 h 92"/>
                <a:gd name="T50" fmla="*/ 205 w 317"/>
                <a:gd name="T51" fmla="*/ 54 h 92"/>
                <a:gd name="T52" fmla="*/ 215 w 317"/>
                <a:gd name="T53" fmla="*/ 57 h 92"/>
                <a:gd name="T54" fmla="*/ 222 w 317"/>
                <a:gd name="T55" fmla="*/ 59 h 92"/>
                <a:gd name="T56" fmla="*/ 230 w 317"/>
                <a:gd name="T57" fmla="*/ 63 h 92"/>
                <a:gd name="T58" fmla="*/ 239 w 317"/>
                <a:gd name="T59" fmla="*/ 63 h 92"/>
                <a:gd name="T60" fmla="*/ 247 w 317"/>
                <a:gd name="T61" fmla="*/ 69 h 92"/>
                <a:gd name="T62" fmla="*/ 258 w 317"/>
                <a:gd name="T63" fmla="*/ 73 h 92"/>
                <a:gd name="T64" fmla="*/ 274 w 317"/>
                <a:gd name="T65" fmla="*/ 76 h 92"/>
                <a:gd name="T66" fmla="*/ 285 w 317"/>
                <a:gd name="T67" fmla="*/ 80 h 92"/>
                <a:gd name="T68" fmla="*/ 296 w 317"/>
                <a:gd name="T69" fmla="*/ 84 h 92"/>
                <a:gd name="T70" fmla="*/ 304 w 317"/>
                <a:gd name="T71" fmla="*/ 86 h 92"/>
                <a:gd name="T72" fmla="*/ 312 w 317"/>
                <a:gd name="T73" fmla="*/ 88 h 92"/>
                <a:gd name="T74" fmla="*/ 315 w 317"/>
                <a:gd name="T75" fmla="*/ 90 h 92"/>
                <a:gd name="T76" fmla="*/ 317 w 317"/>
                <a:gd name="T77" fmla="*/ 92 h 92"/>
                <a:gd name="T78" fmla="*/ 154 w 317"/>
                <a:gd name="T79" fmla="*/ 61 h 92"/>
                <a:gd name="T80" fmla="*/ 0 w 317"/>
                <a:gd name="T81" fmla="*/ 19 h 92"/>
                <a:gd name="T82" fmla="*/ 0 w 317"/>
                <a:gd name="T83" fmla="*/ 0 h 92"/>
                <a:gd name="T84" fmla="*/ 0 w 317"/>
                <a:gd name="T8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7" h="92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5" y="2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40" y="8"/>
                  </a:lnTo>
                  <a:lnTo>
                    <a:pt x="49" y="10"/>
                  </a:lnTo>
                  <a:lnTo>
                    <a:pt x="61" y="14"/>
                  </a:lnTo>
                  <a:lnTo>
                    <a:pt x="74" y="16"/>
                  </a:lnTo>
                  <a:lnTo>
                    <a:pt x="87" y="19"/>
                  </a:lnTo>
                  <a:lnTo>
                    <a:pt x="93" y="19"/>
                  </a:lnTo>
                  <a:lnTo>
                    <a:pt x="101" y="23"/>
                  </a:lnTo>
                  <a:lnTo>
                    <a:pt x="108" y="25"/>
                  </a:lnTo>
                  <a:lnTo>
                    <a:pt x="118" y="29"/>
                  </a:lnTo>
                  <a:lnTo>
                    <a:pt x="124" y="29"/>
                  </a:lnTo>
                  <a:lnTo>
                    <a:pt x="131" y="33"/>
                  </a:lnTo>
                  <a:lnTo>
                    <a:pt x="139" y="35"/>
                  </a:lnTo>
                  <a:lnTo>
                    <a:pt x="146" y="36"/>
                  </a:lnTo>
                  <a:lnTo>
                    <a:pt x="154" y="38"/>
                  </a:lnTo>
                  <a:lnTo>
                    <a:pt x="163" y="42"/>
                  </a:lnTo>
                  <a:lnTo>
                    <a:pt x="171" y="44"/>
                  </a:lnTo>
                  <a:lnTo>
                    <a:pt x="181" y="48"/>
                  </a:lnTo>
                  <a:lnTo>
                    <a:pt x="188" y="50"/>
                  </a:lnTo>
                  <a:lnTo>
                    <a:pt x="198" y="52"/>
                  </a:lnTo>
                  <a:lnTo>
                    <a:pt x="205" y="54"/>
                  </a:lnTo>
                  <a:lnTo>
                    <a:pt x="215" y="57"/>
                  </a:lnTo>
                  <a:lnTo>
                    <a:pt x="222" y="59"/>
                  </a:lnTo>
                  <a:lnTo>
                    <a:pt x="230" y="63"/>
                  </a:lnTo>
                  <a:lnTo>
                    <a:pt x="239" y="63"/>
                  </a:lnTo>
                  <a:lnTo>
                    <a:pt x="247" y="69"/>
                  </a:lnTo>
                  <a:lnTo>
                    <a:pt x="258" y="73"/>
                  </a:lnTo>
                  <a:lnTo>
                    <a:pt x="274" y="76"/>
                  </a:lnTo>
                  <a:lnTo>
                    <a:pt x="285" y="80"/>
                  </a:lnTo>
                  <a:lnTo>
                    <a:pt x="296" y="84"/>
                  </a:lnTo>
                  <a:lnTo>
                    <a:pt x="304" y="86"/>
                  </a:lnTo>
                  <a:lnTo>
                    <a:pt x="312" y="88"/>
                  </a:lnTo>
                  <a:lnTo>
                    <a:pt x="315" y="90"/>
                  </a:lnTo>
                  <a:lnTo>
                    <a:pt x="317" y="92"/>
                  </a:lnTo>
                  <a:lnTo>
                    <a:pt x="154" y="6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560" y="2400"/>
              <a:ext cx="111" cy="28"/>
            </a:xfrm>
            <a:custGeom>
              <a:avLst/>
              <a:gdLst>
                <a:gd name="T0" fmla="*/ 0 w 222"/>
                <a:gd name="T1" fmla="*/ 0 h 57"/>
                <a:gd name="T2" fmla="*/ 222 w 222"/>
                <a:gd name="T3" fmla="*/ 57 h 57"/>
                <a:gd name="T4" fmla="*/ 124 w 222"/>
                <a:gd name="T5" fmla="*/ 42 h 57"/>
                <a:gd name="T6" fmla="*/ 0 w 222"/>
                <a:gd name="T7" fmla="*/ 0 h 57"/>
                <a:gd name="T8" fmla="*/ 0 w 22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7">
                  <a:moveTo>
                    <a:pt x="0" y="0"/>
                  </a:moveTo>
                  <a:lnTo>
                    <a:pt x="222" y="57"/>
                  </a:lnTo>
                  <a:lnTo>
                    <a:pt x="1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2072" y="2537"/>
              <a:ext cx="110" cy="171"/>
            </a:xfrm>
            <a:custGeom>
              <a:avLst/>
              <a:gdLst>
                <a:gd name="T0" fmla="*/ 35 w 221"/>
                <a:gd name="T1" fmla="*/ 0 h 342"/>
                <a:gd name="T2" fmla="*/ 6 w 221"/>
                <a:gd name="T3" fmla="*/ 167 h 342"/>
                <a:gd name="T4" fmla="*/ 0 w 221"/>
                <a:gd name="T5" fmla="*/ 262 h 342"/>
                <a:gd name="T6" fmla="*/ 101 w 221"/>
                <a:gd name="T7" fmla="*/ 304 h 342"/>
                <a:gd name="T8" fmla="*/ 221 w 221"/>
                <a:gd name="T9" fmla="*/ 342 h 342"/>
                <a:gd name="T10" fmla="*/ 204 w 221"/>
                <a:gd name="T11" fmla="*/ 171 h 342"/>
                <a:gd name="T12" fmla="*/ 82 w 221"/>
                <a:gd name="T13" fmla="*/ 66 h 342"/>
                <a:gd name="T14" fmla="*/ 35 w 221"/>
                <a:gd name="T15" fmla="*/ 0 h 342"/>
                <a:gd name="T16" fmla="*/ 35 w 221"/>
                <a:gd name="T1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342">
                  <a:moveTo>
                    <a:pt x="35" y="0"/>
                  </a:moveTo>
                  <a:lnTo>
                    <a:pt x="6" y="167"/>
                  </a:lnTo>
                  <a:lnTo>
                    <a:pt x="0" y="262"/>
                  </a:lnTo>
                  <a:lnTo>
                    <a:pt x="101" y="304"/>
                  </a:lnTo>
                  <a:lnTo>
                    <a:pt x="221" y="342"/>
                  </a:lnTo>
                  <a:lnTo>
                    <a:pt x="204" y="171"/>
                  </a:lnTo>
                  <a:lnTo>
                    <a:pt x="82" y="66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2075" y="2542"/>
              <a:ext cx="27" cy="102"/>
            </a:xfrm>
            <a:custGeom>
              <a:avLst/>
              <a:gdLst>
                <a:gd name="T0" fmla="*/ 29 w 55"/>
                <a:gd name="T1" fmla="*/ 0 h 204"/>
                <a:gd name="T2" fmla="*/ 55 w 55"/>
                <a:gd name="T3" fmla="*/ 61 h 204"/>
                <a:gd name="T4" fmla="*/ 51 w 55"/>
                <a:gd name="T5" fmla="*/ 63 h 204"/>
                <a:gd name="T6" fmla="*/ 49 w 55"/>
                <a:gd name="T7" fmla="*/ 71 h 204"/>
                <a:gd name="T8" fmla="*/ 46 w 55"/>
                <a:gd name="T9" fmla="*/ 76 h 204"/>
                <a:gd name="T10" fmla="*/ 42 w 55"/>
                <a:gd name="T11" fmla="*/ 86 h 204"/>
                <a:gd name="T12" fmla="*/ 38 w 55"/>
                <a:gd name="T13" fmla="*/ 95 h 204"/>
                <a:gd name="T14" fmla="*/ 34 w 55"/>
                <a:gd name="T15" fmla="*/ 109 h 204"/>
                <a:gd name="T16" fmla="*/ 30 w 55"/>
                <a:gd name="T17" fmla="*/ 114 h 204"/>
                <a:gd name="T18" fmla="*/ 29 w 55"/>
                <a:gd name="T19" fmla="*/ 122 h 204"/>
                <a:gd name="T20" fmla="*/ 23 w 55"/>
                <a:gd name="T21" fmla="*/ 130 h 204"/>
                <a:gd name="T22" fmla="*/ 21 w 55"/>
                <a:gd name="T23" fmla="*/ 137 h 204"/>
                <a:gd name="T24" fmla="*/ 17 w 55"/>
                <a:gd name="T25" fmla="*/ 145 h 204"/>
                <a:gd name="T26" fmla="*/ 13 w 55"/>
                <a:gd name="T27" fmla="*/ 152 h 204"/>
                <a:gd name="T28" fmla="*/ 11 w 55"/>
                <a:gd name="T29" fmla="*/ 162 h 204"/>
                <a:gd name="T30" fmla="*/ 10 w 55"/>
                <a:gd name="T31" fmla="*/ 169 h 204"/>
                <a:gd name="T32" fmla="*/ 4 w 55"/>
                <a:gd name="T33" fmla="*/ 181 h 204"/>
                <a:gd name="T34" fmla="*/ 2 w 55"/>
                <a:gd name="T35" fmla="*/ 194 h 204"/>
                <a:gd name="T36" fmla="*/ 0 w 55"/>
                <a:gd name="T37" fmla="*/ 204 h 204"/>
                <a:gd name="T38" fmla="*/ 10 w 55"/>
                <a:gd name="T39" fmla="*/ 105 h 204"/>
                <a:gd name="T40" fmla="*/ 29 w 55"/>
                <a:gd name="T41" fmla="*/ 0 h 204"/>
                <a:gd name="T42" fmla="*/ 29 w 55"/>
                <a:gd name="T4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204">
                  <a:moveTo>
                    <a:pt x="29" y="0"/>
                  </a:moveTo>
                  <a:lnTo>
                    <a:pt x="55" y="61"/>
                  </a:lnTo>
                  <a:lnTo>
                    <a:pt x="51" y="63"/>
                  </a:lnTo>
                  <a:lnTo>
                    <a:pt x="49" y="71"/>
                  </a:lnTo>
                  <a:lnTo>
                    <a:pt x="46" y="76"/>
                  </a:lnTo>
                  <a:lnTo>
                    <a:pt x="42" y="86"/>
                  </a:lnTo>
                  <a:lnTo>
                    <a:pt x="38" y="95"/>
                  </a:lnTo>
                  <a:lnTo>
                    <a:pt x="34" y="109"/>
                  </a:lnTo>
                  <a:lnTo>
                    <a:pt x="30" y="114"/>
                  </a:lnTo>
                  <a:lnTo>
                    <a:pt x="29" y="122"/>
                  </a:lnTo>
                  <a:lnTo>
                    <a:pt x="23" y="130"/>
                  </a:lnTo>
                  <a:lnTo>
                    <a:pt x="21" y="137"/>
                  </a:lnTo>
                  <a:lnTo>
                    <a:pt x="17" y="145"/>
                  </a:lnTo>
                  <a:lnTo>
                    <a:pt x="13" y="152"/>
                  </a:lnTo>
                  <a:lnTo>
                    <a:pt x="11" y="162"/>
                  </a:lnTo>
                  <a:lnTo>
                    <a:pt x="10" y="169"/>
                  </a:lnTo>
                  <a:lnTo>
                    <a:pt x="4" y="181"/>
                  </a:lnTo>
                  <a:lnTo>
                    <a:pt x="2" y="194"/>
                  </a:lnTo>
                  <a:lnTo>
                    <a:pt x="0" y="204"/>
                  </a:lnTo>
                  <a:lnTo>
                    <a:pt x="10" y="10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2095" y="2589"/>
              <a:ext cx="23" cy="84"/>
            </a:xfrm>
            <a:custGeom>
              <a:avLst/>
              <a:gdLst>
                <a:gd name="T0" fmla="*/ 30 w 45"/>
                <a:gd name="T1" fmla="*/ 0 h 170"/>
                <a:gd name="T2" fmla="*/ 34 w 45"/>
                <a:gd name="T3" fmla="*/ 84 h 170"/>
                <a:gd name="T4" fmla="*/ 45 w 45"/>
                <a:gd name="T5" fmla="*/ 151 h 170"/>
                <a:gd name="T6" fmla="*/ 0 w 45"/>
                <a:gd name="T7" fmla="*/ 170 h 170"/>
                <a:gd name="T8" fmla="*/ 0 w 45"/>
                <a:gd name="T9" fmla="*/ 130 h 170"/>
                <a:gd name="T10" fmla="*/ 30 w 45"/>
                <a:gd name="T11" fmla="*/ 0 h 170"/>
                <a:gd name="T12" fmla="*/ 30 w 45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70">
                  <a:moveTo>
                    <a:pt x="30" y="0"/>
                  </a:moveTo>
                  <a:lnTo>
                    <a:pt x="34" y="84"/>
                  </a:lnTo>
                  <a:lnTo>
                    <a:pt x="45" y="151"/>
                  </a:lnTo>
                  <a:lnTo>
                    <a:pt x="0" y="170"/>
                  </a:lnTo>
                  <a:lnTo>
                    <a:pt x="0" y="13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2024" y="2281"/>
              <a:ext cx="497" cy="590"/>
            </a:xfrm>
            <a:custGeom>
              <a:avLst/>
              <a:gdLst>
                <a:gd name="T0" fmla="*/ 95 w 994"/>
                <a:gd name="T1" fmla="*/ 124 h 1181"/>
                <a:gd name="T2" fmla="*/ 181 w 994"/>
                <a:gd name="T3" fmla="*/ 124 h 1181"/>
                <a:gd name="T4" fmla="*/ 399 w 994"/>
                <a:gd name="T5" fmla="*/ 42 h 1181"/>
                <a:gd name="T6" fmla="*/ 751 w 994"/>
                <a:gd name="T7" fmla="*/ 0 h 1181"/>
                <a:gd name="T8" fmla="*/ 990 w 994"/>
                <a:gd name="T9" fmla="*/ 48 h 1181"/>
                <a:gd name="T10" fmla="*/ 994 w 994"/>
                <a:gd name="T11" fmla="*/ 1181 h 1181"/>
                <a:gd name="T12" fmla="*/ 536 w 994"/>
                <a:gd name="T13" fmla="*/ 1118 h 1181"/>
                <a:gd name="T14" fmla="*/ 310 w 994"/>
                <a:gd name="T15" fmla="*/ 856 h 1181"/>
                <a:gd name="T16" fmla="*/ 293 w 994"/>
                <a:gd name="T17" fmla="*/ 696 h 1181"/>
                <a:gd name="T18" fmla="*/ 202 w 994"/>
                <a:gd name="T19" fmla="*/ 620 h 1181"/>
                <a:gd name="T20" fmla="*/ 143 w 994"/>
                <a:gd name="T21" fmla="*/ 548 h 1181"/>
                <a:gd name="T22" fmla="*/ 42 w 994"/>
                <a:gd name="T23" fmla="*/ 390 h 1181"/>
                <a:gd name="T24" fmla="*/ 42 w 994"/>
                <a:gd name="T25" fmla="*/ 297 h 1181"/>
                <a:gd name="T26" fmla="*/ 0 w 994"/>
                <a:gd name="T27" fmla="*/ 232 h 1181"/>
                <a:gd name="T28" fmla="*/ 21 w 994"/>
                <a:gd name="T29" fmla="*/ 170 h 1181"/>
                <a:gd name="T30" fmla="*/ 95 w 994"/>
                <a:gd name="T31" fmla="*/ 124 h 1181"/>
                <a:gd name="T32" fmla="*/ 95 w 994"/>
                <a:gd name="T33" fmla="*/ 124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4" h="1181">
                  <a:moveTo>
                    <a:pt x="95" y="124"/>
                  </a:moveTo>
                  <a:lnTo>
                    <a:pt x="181" y="124"/>
                  </a:lnTo>
                  <a:lnTo>
                    <a:pt x="399" y="42"/>
                  </a:lnTo>
                  <a:lnTo>
                    <a:pt x="751" y="0"/>
                  </a:lnTo>
                  <a:lnTo>
                    <a:pt x="990" y="48"/>
                  </a:lnTo>
                  <a:lnTo>
                    <a:pt x="994" y="1181"/>
                  </a:lnTo>
                  <a:lnTo>
                    <a:pt x="536" y="1118"/>
                  </a:lnTo>
                  <a:lnTo>
                    <a:pt x="310" y="856"/>
                  </a:lnTo>
                  <a:lnTo>
                    <a:pt x="293" y="696"/>
                  </a:lnTo>
                  <a:lnTo>
                    <a:pt x="202" y="620"/>
                  </a:lnTo>
                  <a:lnTo>
                    <a:pt x="143" y="548"/>
                  </a:lnTo>
                  <a:lnTo>
                    <a:pt x="42" y="390"/>
                  </a:lnTo>
                  <a:lnTo>
                    <a:pt x="42" y="297"/>
                  </a:lnTo>
                  <a:lnTo>
                    <a:pt x="0" y="232"/>
                  </a:lnTo>
                  <a:lnTo>
                    <a:pt x="21" y="170"/>
                  </a:lnTo>
                  <a:lnTo>
                    <a:pt x="95" y="124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2024" y="2384"/>
              <a:ext cx="415" cy="447"/>
            </a:xfrm>
            <a:custGeom>
              <a:avLst/>
              <a:gdLst>
                <a:gd name="T0" fmla="*/ 105 w 831"/>
                <a:gd name="T1" fmla="*/ 41 h 893"/>
                <a:gd name="T2" fmla="*/ 179 w 831"/>
                <a:gd name="T3" fmla="*/ 64 h 893"/>
                <a:gd name="T4" fmla="*/ 187 w 831"/>
                <a:gd name="T5" fmla="*/ 79 h 893"/>
                <a:gd name="T6" fmla="*/ 196 w 831"/>
                <a:gd name="T7" fmla="*/ 102 h 893"/>
                <a:gd name="T8" fmla="*/ 202 w 831"/>
                <a:gd name="T9" fmla="*/ 116 h 893"/>
                <a:gd name="T10" fmla="*/ 209 w 831"/>
                <a:gd name="T11" fmla="*/ 131 h 893"/>
                <a:gd name="T12" fmla="*/ 219 w 831"/>
                <a:gd name="T13" fmla="*/ 146 h 893"/>
                <a:gd name="T14" fmla="*/ 228 w 831"/>
                <a:gd name="T15" fmla="*/ 163 h 893"/>
                <a:gd name="T16" fmla="*/ 238 w 831"/>
                <a:gd name="T17" fmla="*/ 178 h 893"/>
                <a:gd name="T18" fmla="*/ 251 w 831"/>
                <a:gd name="T19" fmla="*/ 195 h 893"/>
                <a:gd name="T20" fmla="*/ 265 w 831"/>
                <a:gd name="T21" fmla="*/ 213 h 893"/>
                <a:gd name="T22" fmla="*/ 278 w 831"/>
                <a:gd name="T23" fmla="*/ 230 h 893"/>
                <a:gd name="T24" fmla="*/ 293 w 831"/>
                <a:gd name="T25" fmla="*/ 243 h 893"/>
                <a:gd name="T26" fmla="*/ 310 w 831"/>
                <a:gd name="T27" fmla="*/ 260 h 893"/>
                <a:gd name="T28" fmla="*/ 327 w 831"/>
                <a:gd name="T29" fmla="*/ 271 h 893"/>
                <a:gd name="T30" fmla="*/ 346 w 831"/>
                <a:gd name="T31" fmla="*/ 285 h 893"/>
                <a:gd name="T32" fmla="*/ 365 w 831"/>
                <a:gd name="T33" fmla="*/ 292 h 893"/>
                <a:gd name="T34" fmla="*/ 388 w 831"/>
                <a:gd name="T35" fmla="*/ 302 h 893"/>
                <a:gd name="T36" fmla="*/ 409 w 831"/>
                <a:gd name="T37" fmla="*/ 308 h 893"/>
                <a:gd name="T38" fmla="*/ 430 w 831"/>
                <a:gd name="T39" fmla="*/ 313 h 893"/>
                <a:gd name="T40" fmla="*/ 451 w 831"/>
                <a:gd name="T41" fmla="*/ 315 h 893"/>
                <a:gd name="T42" fmla="*/ 474 w 831"/>
                <a:gd name="T43" fmla="*/ 321 h 893"/>
                <a:gd name="T44" fmla="*/ 491 w 831"/>
                <a:gd name="T45" fmla="*/ 321 h 893"/>
                <a:gd name="T46" fmla="*/ 510 w 831"/>
                <a:gd name="T47" fmla="*/ 323 h 893"/>
                <a:gd name="T48" fmla="*/ 525 w 831"/>
                <a:gd name="T49" fmla="*/ 323 h 893"/>
                <a:gd name="T50" fmla="*/ 540 w 831"/>
                <a:gd name="T51" fmla="*/ 323 h 893"/>
                <a:gd name="T52" fmla="*/ 561 w 831"/>
                <a:gd name="T53" fmla="*/ 323 h 893"/>
                <a:gd name="T54" fmla="*/ 569 w 831"/>
                <a:gd name="T55" fmla="*/ 323 h 893"/>
                <a:gd name="T56" fmla="*/ 660 w 831"/>
                <a:gd name="T57" fmla="*/ 694 h 893"/>
                <a:gd name="T58" fmla="*/ 550 w 831"/>
                <a:gd name="T59" fmla="*/ 853 h 893"/>
                <a:gd name="T60" fmla="*/ 327 w 831"/>
                <a:gd name="T61" fmla="*/ 492 h 893"/>
                <a:gd name="T62" fmla="*/ 223 w 831"/>
                <a:gd name="T63" fmla="*/ 395 h 893"/>
                <a:gd name="T64" fmla="*/ 82 w 831"/>
                <a:gd name="T65" fmla="*/ 173 h 893"/>
                <a:gd name="T66" fmla="*/ 0 w 831"/>
                <a:gd name="T67" fmla="*/ 22 h 893"/>
                <a:gd name="T68" fmla="*/ 69 w 831"/>
                <a:gd name="T6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1" h="893">
                  <a:moveTo>
                    <a:pt x="69" y="0"/>
                  </a:moveTo>
                  <a:lnTo>
                    <a:pt x="105" y="41"/>
                  </a:lnTo>
                  <a:lnTo>
                    <a:pt x="177" y="60"/>
                  </a:lnTo>
                  <a:lnTo>
                    <a:pt x="179" y="64"/>
                  </a:lnTo>
                  <a:lnTo>
                    <a:pt x="181" y="70"/>
                  </a:lnTo>
                  <a:lnTo>
                    <a:pt x="187" y="79"/>
                  </a:lnTo>
                  <a:lnTo>
                    <a:pt x="190" y="89"/>
                  </a:lnTo>
                  <a:lnTo>
                    <a:pt x="196" y="102"/>
                  </a:lnTo>
                  <a:lnTo>
                    <a:pt x="198" y="108"/>
                  </a:lnTo>
                  <a:lnTo>
                    <a:pt x="202" y="116"/>
                  </a:lnTo>
                  <a:lnTo>
                    <a:pt x="206" y="123"/>
                  </a:lnTo>
                  <a:lnTo>
                    <a:pt x="209" y="131"/>
                  </a:lnTo>
                  <a:lnTo>
                    <a:pt x="215" y="138"/>
                  </a:lnTo>
                  <a:lnTo>
                    <a:pt x="219" y="146"/>
                  </a:lnTo>
                  <a:lnTo>
                    <a:pt x="223" y="154"/>
                  </a:lnTo>
                  <a:lnTo>
                    <a:pt x="228" y="163"/>
                  </a:lnTo>
                  <a:lnTo>
                    <a:pt x="232" y="171"/>
                  </a:lnTo>
                  <a:lnTo>
                    <a:pt x="238" y="178"/>
                  </a:lnTo>
                  <a:lnTo>
                    <a:pt x="244" y="186"/>
                  </a:lnTo>
                  <a:lnTo>
                    <a:pt x="251" y="195"/>
                  </a:lnTo>
                  <a:lnTo>
                    <a:pt x="257" y="205"/>
                  </a:lnTo>
                  <a:lnTo>
                    <a:pt x="265" y="213"/>
                  </a:lnTo>
                  <a:lnTo>
                    <a:pt x="270" y="220"/>
                  </a:lnTo>
                  <a:lnTo>
                    <a:pt x="278" y="230"/>
                  </a:lnTo>
                  <a:lnTo>
                    <a:pt x="285" y="235"/>
                  </a:lnTo>
                  <a:lnTo>
                    <a:pt x="293" y="243"/>
                  </a:lnTo>
                  <a:lnTo>
                    <a:pt x="301" y="252"/>
                  </a:lnTo>
                  <a:lnTo>
                    <a:pt x="310" y="260"/>
                  </a:lnTo>
                  <a:lnTo>
                    <a:pt x="320" y="266"/>
                  </a:lnTo>
                  <a:lnTo>
                    <a:pt x="327" y="271"/>
                  </a:lnTo>
                  <a:lnTo>
                    <a:pt x="337" y="277"/>
                  </a:lnTo>
                  <a:lnTo>
                    <a:pt x="346" y="285"/>
                  </a:lnTo>
                  <a:lnTo>
                    <a:pt x="356" y="289"/>
                  </a:lnTo>
                  <a:lnTo>
                    <a:pt x="365" y="292"/>
                  </a:lnTo>
                  <a:lnTo>
                    <a:pt x="375" y="296"/>
                  </a:lnTo>
                  <a:lnTo>
                    <a:pt x="388" y="302"/>
                  </a:lnTo>
                  <a:lnTo>
                    <a:pt x="398" y="306"/>
                  </a:lnTo>
                  <a:lnTo>
                    <a:pt x="409" y="308"/>
                  </a:lnTo>
                  <a:lnTo>
                    <a:pt x="418" y="310"/>
                  </a:lnTo>
                  <a:lnTo>
                    <a:pt x="430" y="313"/>
                  </a:lnTo>
                  <a:lnTo>
                    <a:pt x="441" y="315"/>
                  </a:lnTo>
                  <a:lnTo>
                    <a:pt x="451" y="315"/>
                  </a:lnTo>
                  <a:lnTo>
                    <a:pt x="462" y="317"/>
                  </a:lnTo>
                  <a:lnTo>
                    <a:pt x="474" y="321"/>
                  </a:lnTo>
                  <a:lnTo>
                    <a:pt x="481" y="321"/>
                  </a:lnTo>
                  <a:lnTo>
                    <a:pt x="491" y="321"/>
                  </a:lnTo>
                  <a:lnTo>
                    <a:pt x="500" y="321"/>
                  </a:lnTo>
                  <a:lnTo>
                    <a:pt x="510" y="323"/>
                  </a:lnTo>
                  <a:lnTo>
                    <a:pt x="517" y="323"/>
                  </a:lnTo>
                  <a:lnTo>
                    <a:pt x="525" y="323"/>
                  </a:lnTo>
                  <a:lnTo>
                    <a:pt x="532" y="323"/>
                  </a:lnTo>
                  <a:lnTo>
                    <a:pt x="540" y="323"/>
                  </a:lnTo>
                  <a:lnTo>
                    <a:pt x="551" y="323"/>
                  </a:lnTo>
                  <a:lnTo>
                    <a:pt x="561" y="323"/>
                  </a:lnTo>
                  <a:lnTo>
                    <a:pt x="567" y="323"/>
                  </a:lnTo>
                  <a:lnTo>
                    <a:pt x="569" y="323"/>
                  </a:lnTo>
                  <a:lnTo>
                    <a:pt x="382" y="486"/>
                  </a:lnTo>
                  <a:lnTo>
                    <a:pt x="660" y="694"/>
                  </a:lnTo>
                  <a:lnTo>
                    <a:pt x="831" y="893"/>
                  </a:lnTo>
                  <a:lnTo>
                    <a:pt x="550" y="853"/>
                  </a:lnTo>
                  <a:lnTo>
                    <a:pt x="365" y="657"/>
                  </a:lnTo>
                  <a:lnTo>
                    <a:pt x="327" y="492"/>
                  </a:lnTo>
                  <a:lnTo>
                    <a:pt x="384" y="433"/>
                  </a:lnTo>
                  <a:lnTo>
                    <a:pt x="223" y="395"/>
                  </a:lnTo>
                  <a:lnTo>
                    <a:pt x="175" y="376"/>
                  </a:lnTo>
                  <a:lnTo>
                    <a:pt x="82" y="173"/>
                  </a:lnTo>
                  <a:lnTo>
                    <a:pt x="80" y="85"/>
                  </a:lnTo>
                  <a:lnTo>
                    <a:pt x="0" y="2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2049" y="2283"/>
              <a:ext cx="472" cy="542"/>
            </a:xfrm>
            <a:custGeom>
              <a:avLst/>
              <a:gdLst>
                <a:gd name="T0" fmla="*/ 0 w 944"/>
                <a:gd name="T1" fmla="*/ 158 h 1086"/>
                <a:gd name="T2" fmla="*/ 123 w 944"/>
                <a:gd name="T3" fmla="*/ 158 h 1086"/>
                <a:gd name="T4" fmla="*/ 85 w 944"/>
                <a:gd name="T5" fmla="*/ 192 h 1086"/>
                <a:gd name="T6" fmla="*/ 51 w 944"/>
                <a:gd name="T7" fmla="*/ 230 h 1086"/>
                <a:gd name="T8" fmla="*/ 156 w 944"/>
                <a:gd name="T9" fmla="*/ 206 h 1086"/>
                <a:gd name="T10" fmla="*/ 273 w 944"/>
                <a:gd name="T11" fmla="*/ 234 h 1086"/>
                <a:gd name="T12" fmla="*/ 315 w 944"/>
                <a:gd name="T13" fmla="*/ 321 h 1086"/>
                <a:gd name="T14" fmla="*/ 610 w 944"/>
                <a:gd name="T15" fmla="*/ 498 h 1086"/>
                <a:gd name="T16" fmla="*/ 557 w 944"/>
                <a:gd name="T17" fmla="*/ 552 h 1086"/>
                <a:gd name="T18" fmla="*/ 610 w 944"/>
                <a:gd name="T19" fmla="*/ 614 h 1086"/>
                <a:gd name="T20" fmla="*/ 739 w 944"/>
                <a:gd name="T21" fmla="*/ 918 h 1086"/>
                <a:gd name="T22" fmla="*/ 868 w 944"/>
                <a:gd name="T23" fmla="*/ 1052 h 1086"/>
                <a:gd name="T24" fmla="*/ 944 w 944"/>
                <a:gd name="T25" fmla="*/ 1086 h 1086"/>
                <a:gd name="T26" fmla="*/ 944 w 944"/>
                <a:gd name="T27" fmla="*/ 91 h 1086"/>
                <a:gd name="T28" fmla="*/ 686 w 944"/>
                <a:gd name="T29" fmla="*/ 0 h 1086"/>
                <a:gd name="T30" fmla="*/ 395 w 944"/>
                <a:gd name="T31" fmla="*/ 25 h 1086"/>
                <a:gd name="T32" fmla="*/ 505 w 944"/>
                <a:gd name="T33" fmla="*/ 69 h 1086"/>
                <a:gd name="T34" fmla="*/ 281 w 944"/>
                <a:gd name="T35" fmla="*/ 69 h 1086"/>
                <a:gd name="T36" fmla="*/ 146 w 944"/>
                <a:gd name="T37" fmla="*/ 122 h 1086"/>
                <a:gd name="T38" fmla="*/ 64 w 944"/>
                <a:gd name="T39" fmla="*/ 122 h 1086"/>
                <a:gd name="T40" fmla="*/ 0 w 944"/>
                <a:gd name="T41" fmla="*/ 158 h 1086"/>
                <a:gd name="T42" fmla="*/ 0 w 944"/>
                <a:gd name="T43" fmla="*/ 158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4" h="1086">
                  <a:moveTo>
                    <a:pt x="0" y="158"/>
                  </a:moveTo>
                  <a:lnTo>
                    <a:pt x="123" y="158"/>
                  </a:lnTo>
                  <a:lnTo>
                    <a:pt x="85" y="192"/>
                  </a:lnTo>
                  <a:lnTo>
                    <a:pt x="51" y="230"/>
                  </a:lnTo>
                  <a:lnTo>
                    <a:pt x="156" y="206"/>
                  </a:lnTo>
                  <a:lnTo>
                    <a:pt x="273" y="234"/>
                  </a:lnTo>
                  <a:lnTo>
                    <a:pt x="315" y="321"/>
                  </a:lnTo>
                  <a:lnTo>
                    <a:pt x="610" y="498"/>
                  </a:lnTo>
                  <a:lnTo>
                    <a:pt x="557" y="552"/>
                  </a:lnTo>
                  <a:lnTo>
                    <a:pt x="610" y="614"/>
                  </a:lnTo>
                  <a:lnTo>
                    <a:pt x="739" y="918"/>
                  </a:lnTo>
                  <a:lnTo>
                    <a:pt x="868" y="1052"/>
                  </a:lnTo>
                  <a:lnTo>
                    <a:pt x="944" y="1086"/>
                  </a:lnTo>
                  <a:lnTo>
                    <a:pt x="944" y="91"/>
                  </a:lnTo>
                  <a:lnTo>
                    <a:pt x="686" y="0"/>
                  </a:lnTo>
                  <a:lnTo>
                    <a:pt x="395" y="25"/>
                  </a:lnTo>
                  <a:lnTo>
                    <a:pt x="505" y="69"/>
                  </a:lnTo>
                  <a:lnTo>
                    <a:pt x="281" y="69"/>
                  </a:lnTo>
                  <a:lnTo>
                    <a:pt x="146" y="122"/>
                  </a:lnTo>
                  <a:lnTo>
                    <a:pt x="64" y="122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9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17" name="Explosion 2 216"/>
          <p:cNvSpPr/>
          <p:nvPr/>
        </p:nvSpPr>
        <p:spPr>
          <a:xfrm rot="2421688">
            <a:off x="2077385" y="2186259"/>
            <a:ext cx="834914" cy="806890"/>
          </a:xfrm>
          <a:prstGeom prst="irregularSeal2">
            <a:avLst/>
          </a:prstGeom>
          <a:solidFill>
            <a:schemeClr val="bg2">
              <a:lumMod val="1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xplosion 2 217"/>
          <p:cNvSpPr/>
          <p:nvPr/>
        </p:nvSpPr>
        <p:spPr>
          <a:xfrm rot="19178312" flipH="1">
            <a:off x="2760955" y="2334953"/>
            <a:ext cx="918405" cy="806890"/>
          </a:xfrm>
          <a:prstGeom prst="irregularSeal2">
            <a:avLst/>
          </a:prstGeom>
          <a:solidFill>
            <a:schemeClr val="bg2">
              <a:lumMod val="1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2188827" y="54429"/>
            <a:ext cx="592069" cy="2400608"/>
          </a:xfrm>
          <a:custGeom>
            <a:avLst/>
            <a:gdLst>
              <a:gd name="connsiteX0" fmla="*/ 163773 w 571063"/>
              <a:gd name="connsiteY0" fmla="*/ 1968536 h 2011738"/>
              <a:gd name="connsiteX1" fmla="*/ 144 w 571063"/>
              <a:gd name="connsiteY1" fmla="*/ 1549837 h 2011738"/>
              <a:gd name="connsiteX2" fmla="*/ 192649 w 571063"/>
              <a:gd name="connsiteY2" fmla="*/ 1116700 h 2011738"/>
              <a:gd name="connsiteX3" fmla="*/ 115647 w 571063"/>
              <a:gd name="connsiteY3" fmla="*/ 659500 h 2011738"/>
              <a:gd name="connsiteX4" fmla="*/ 303340 w 571063"/>
              <a:gd name="connsiteY4" fmla="*/ 279303 h 2011738"/>
              <a:gd name="connsiteX5" fmla="*/ 370717 w 571063"/>
              <a:gd name="connsiteY5" fmla="*/ 170 h 2011738"/>
              <a:gd name="connsiteX6" fmla="*/ 452531 w 571063"/>
              <a:gd name="connsiteY6" fmla="*/ 317804 h 2011738"/>
              <a:gd name="connsiteX7" fmla="*/ 457344 w 571063"/>
              <a:gd name="connsiteY7" fmla="*/ 630625 h 2011738"/>
              <a:gd name="connsiteX8" fmla="*/ 558409 w 571063"/>
              <a:gd name="connsiteY8" fmla="*/ 981947 h 2011738"/>
              <a:gd name="connsiteX9" fmla="*/ 548784 w 571063"/>
              <a:gd name="connsiteY9" fmla="*/ 1294768 h 2011738"/>
              <a:gd name="connsiteX10" fmla="*/ 370717 w 571063"/>
              <a:gd name="connsiteY10" fmla="*/ 1487273 h 2011738"/>
              <a:gd name="connsiteX11" fmla="*/ 351466 w 571063"/>
              <a:gd name="connsiteY11" fmla="*/ 1747155 h 2011738"/>
              <a:gd name="connsiteX12" fmla="*/ 312965 w 571063"/>
              <a:gd name="connsiteY12" fmla="*/ 1973349 h 2011738"/>
              <a:gd name="connsiteX13" fmla="*/ 163773 w 571063"/>
              <a:gd name="connsiteY13" fmla="*/ 1968536 h 2011738"/>
              <a:gd name="connsiteX0" fmla="*/ 163773 w 571063"/>
              <a:gd name="connsiteY0" fmla="*/ 2189831 h 2233033"/>
              <a:gd name="connsiteX1" fmla="*/ 144 w 571063"/>
              <a:gd name="connsiteY1" fmla="*/ 1771132 h 2233033"/>
              <a:gd name="connsiteX2" fmla="*/ 192649 w 571063"/>
              <a:gd name="connsiteY2" fmla="*/ 1337995 h 2233033"/>
              <a:gd name="connsiteX3" fmla="*/ 115647 w 571063"/>
              <a:gd name="connsiteY3" fmla="*/ 880795 h 2233033"/>
              <a:gd name="connsiteX4" fmla="*/ 303340 w 571063"/>
              <a:gd name="connsiteY4" fmla="*/ 500598 h 2233033"/>
              <a:gd name="connsiteX5" fmla="*/ 442906 w 571063"/>
              <a:gd name="connsiteY5" fmla="*/ 84 h 2233033"/>
              <a:gd name="connsiteX6" fmla="*/ 452531 w 571063"/>
              <a:gd name="connsiteY6" fmla="*/ 539099 h 2233033"/>
              <a:gd name="connsiteX7" fmla="*/ 457344 w 571063"/>
              <a:gd name="connsiteY7" fmla="*/ 851920 h 2233033"/>
              <a:gd name="connsiteX8" fmla="*/ 558409 w 571063"/>
              <a:gd name="connsiteY8" fmla="*/ 1203242 h 2233033"/>
              <a:gd name="connsiteX9" fmla="*/ 548784 w 571063"/>
              <a:gd name="connsiteY9" fmla="*/ 1516063 h 2233033"/>
              <a:gd name="connsiteX10" fmla="*/ 370717 w 571063"/>
              <a:gd name="connsiteY10" fmla="*/ 1708568 h 2233033"/>
              <a:gd name="connsiteX11" fmla="*/ 351466 w 571063"/>
              <a:gd name="connsiteY11" fmla="*/ 1968450 h 2233033"/>
              <a:gd name="connsiteX12" fmla="*/ 312965 w 571063"/>
              <a:gd name="connsiteY12" fmla="*/ 2194644 h 2233033"/>
              <a:gd name="connsiteX13" fmla="*/ 163773 w 571063"/>
              <a:gd name="connsiteY13" fmla="*/ 2189831 h 2233033"/>
              <a:gd name="connsiteX0" fmla="*/ 163773 w 571063"/>
              <a:gd name="connsiteY0" fmla="*/ 2194315 h 2237517"/>
              <a:gd name="connsiteX1" fmla="*/ 144 w 571063"/>
              <a:gd name="connsiteY1" fmla="*/ 1775616 h 2237517"/>
              <a:gd name="connsiteX2" fmla="*/ 192649 w 571063"/>
              <a:gd name="connsiteY2" fmla="*/ 1342479 h 2237517"/>
              <a:gd name="connsiteX3" fmla="*/ 115647 w 571063"/>
              <a:gd name="connsiteY3" fmla="*/ 885279 h 2237517"/>
              <a:gd name="connsiteX4" fmla="*/ 255214 w 571063"/>
              <a:gd name="connsiteY4" fmla="*/ 317390 h 2237517"/>
              <a:gd name="connsiteX5" fmla="*/ 442906 w 571063"/>
              <a:gd name="connsiteY5" fmla="*/ 4568 h 2237517"/>
              <a:gd name="connsiteX6" fmla="*/ 452531 w 571063"/>
              <a:gd name="connsiteY6" fmla="*/ 543583 h 2237517"/>
              <a:gd name="connsiteX7" fmla="*/ 457344 w 571063"/>
              <a:gd name="connsiteY7" fmla="*/ 856404 h 2237517"/>
              <a:gd name="connsiteX8" fmla="*/ 558409 w 571063"/>
              <a:gd name="connsiteY8" fmla="*/ 1207726 h 2237517"/>
              <a:gd name="connsiteX9" fmla="*/ 548784 w 571063"/>
              <a:gd name="connsiteY9" fmla="*/ 1520547 h 2237517"/>
              <a:gd name="connsiteX10" fmla="*/ 370717 w 571063"/>
              <a:gd name="connsiteY10" fmla="*/ 1713052 h 2237517"/>
              <a:gd name="connsiteX11" fmla="*/ 351466 w 571063"/>
              <a:gd name="connsiteY11" fmla="*/ 1972934 h 2237517"/>
              <a:gd name="connsiteX12" fmla="*/ 312965 w 571063"/>
              <a:gd name="connsiteY12" fmla="*/ 2199128 h 2237517"/>
              <a:gd name="connsiteX13" fmla="*/ 163773 w 571063"/>
              <a:gd name="connsiteY13" fmla="*/ 2194315 h 2237517"/>
              <a:gd name="connsiteX0" fmla="*/ 163773 w 571063"/>
              <a:gd name="connsiteY0" fmla="*/ 2192906 h 2236108"/>
              <a:gd name="connsiteX1" fmla="*/ 144 w 571063"/>
              <a:gd name="connsiteY1" fmla="*/ 1774207 h 2236108"/>
              <a:gd name="connsiteX2" fmla="*/ 192649 w 571063"/>
              <a:gd name="connsiteY2" fmla="*/ 1341070 h 2236108"/>
              <a:gd name="connsiteX3" fmla="*/ 115647 w 571063"/>
              <a:gd name="connsiteY3" fmla="*/ 883870 h 2236108"/>
              <a:gd name="connsiteX4" fmla="*/ 255214 w 571063"/>
              <a:gd name="connsiteY4" fmla="*/ 315981 h 2236108"/>
              <a:gd name="connsiteX5" fmla="*/ 442906 w 571063"/>
              <a:gd name="connsiteY5" fmla="*/ 3159 h 2236108"/>
              <a:gd name="connsiteX6" fmla="*/ 481407 w 571063"/>
              <a:gd name="connsiteY6" fmla="*/ 498860 h 2236108"/>
              <a:gd name="connsiteX7" fmla="*/ 457344 w 571063"/>
              <a:gd name="connsiteY7" fmla="*/ 854995 h 2236108"/>
              <a:gd name="connsiteX8" fmla="*/ 558409 w 571063"/>
              <a:gd name="connsiteY8" fmla="*/ 1206317 h 2236108"/>
              <a:gd name="connsiteX9" fmla="*/ 548784 w 571063"/>
              <a:gd name="connsiteY9" fmla="*/ 1519138 h 2236108"/>
              <a:gd name="connsiteX10" fmla="*/ 370717 w 571063"/>
              <a:gd name="connsiteY10" fmla="*/ 1711643 h 2236108"/>
              <a:gd name="connsiteX11" fmla="*/ 351466 w 571063"/>
              <a:gd name="connsiteY11" fmla="*/ 1971525 h 2236108"/>
              <a:gd name="connsiteX12" fmla="*/ 312965 w 571063"/>
              <a:gd name="connsiteY12" fmla="*/ 2197719 h 2236108"/>
              <a:gd name="connsiteX13" fmla="*/ 163773 w 571063"/>
              <a:gd name="connsiteY13" fmla="*/ 2192906 h 2236108"/>
              <a:gd name="connsiteX0" fmla="*/ 163773 w 666150"/>
              <a:gd name="connsiteY0" fmla="*/ 2192906 h 2236108"/>
              <a:gd name="connsiteX1" fmla="*/ 144 w 666150"/>
              <a:gd name="connsiteY1" fmla="*/ 1774207 h 2236108"/>
              <a:gd name="connsiteX2" fmla="*/ 192649 w 666150"/>
              <a:gd name="connsiteY2" fmla="*/ 1341070 h 2236108"/>
              <a:gd name="connsiteX3" fmla="*/ 115647 w 666150"/>
              <a:gd name="connsiteY3" fmla="*/ 883870 h 2236108"/>
              <a:gd name="connsiteX4" fmla="*/ 255214 w 666150"/>
              <a:gd name="connsiteY4" fmla="*/ 315981 h 2236108"/>
              <a:gd name="connsiteX5" fmla="*/ 442906 w 666150"/>
              <a:gd name="connsiteY5" fmla="*/ 3159 h 2236108"/>
              <a:gd name="connsiteX6" fmla="*/ 481407 w 666150"/>
              <a:gd name="connsiteY6" fmla="*/ 498860 h 2236108"/>
              <a:gd name="connsiteX7" fmla="*/ 457344 w 666150"/>
              <a:gd name="connsiteY7" fmla="*/ 854995 h 2236108"/>
              <a:gd name="connsiteX8" fmla="*/ 664287 w 666150"/>
              <a:gd name="connsiteY8" fmla="*/ 1167816 h 2236108"/>
              <a:gd name="connsiteX9" fmla="*/ 548784 w 666150"/>
              <a:gd name="connsiteY9" fmla="*/ 1519138 h 2236108"/>
              <a:gd name="connsiteX10" fmla="*/ 370717 w 666150"/>
              <a:gd name="connsiteY10" fmla="*/ 1711643 h 2236108"/>
              <a:gd name="connsiteX11" fmla="*/ 351466 w 666150"/>
              <a:gd name="connsiteY11" fmla="*/ 1971525 h 2236108"/>
              <a:gd name="connsiteX12" fmla="*/ 312965 w 666150"/>
              <a:gd name="connsiteY12" fmla="*/ 2197719 h 2236108"/>
              <a:gd name="connsiteX13" fmla="*/ 163773 w 666150"/>
              <a:gd name="connsiteY13" fmla="*/ 2192906 h 2236108"/>
              <a:gd name="connsiteX0" fmla="*/ 163773 w 592776"/>
              <a:gd name="connsiteY0" fmla="*/ 2192906 h 2236108"/>
              <a:gd name="connsiteX1" fmla="*/ 144 w 592776"/>
              <a:gd name="connsiteY1" fmla="*/ 1774207 h 2236108"/>
              <a:gd name="connsiteX2" fmla="*/ 192649 w 592776"/>
              <a:gd name="connsiteY2" fmla="*/ 1341070 h 2236108"/>
              <a:gd name="connsiteX3" fmla="*/ 115647 w 592776"/>
              <a:gd name="connsiteY3" fmla="*/ 883870 h 2236108"/>
              <a:gd name="connsiteX4" fmla="*/ 255214 w 592776"/>
              <a:gd name="connsiteY4" fmla="*/ 315981 h 2236108"/>
              <a:gd name="connsiteX5" fmla="*/ 442906 w 592776"/>
              <a:gd name="connsiteY5" fmla="*/ 3159 h 2236108"/>
              <a:gd name="connsiteX6" fmla="*/ 481407 w 592776"/>
              <a:gd name="connsiteY6" fmla="*/ 498860 h 2236108"/>
              <a:gd name="connsiteX7" fmla="*/ 457344 w 592776"/>
              <a:gd name="connsiteY7" fmla="*/ 854995 h 2236108"/>
              <a:gd name="connsiteX8" fmla="*/ 587285 w 592776"/>
              <a:gd name="connsiteY8" fmla="*/ 1167816 h 2236108"/>
              <a:gd name="connsiteX9" fmla="*/ 548784 w 592776"/>
              <a:gd name="connsiteY9" fmla="*/ 1519138 h 2236108"/>
              <a:gd name="connsiteX10" fmla="*/ 370717 w 592776"/>
              <a:gd name="connsiteY10" fmla="*/ 1711643 h 2236108"/>
              <a:gd name="connsiteX11" fmla="*/ 351466 w 592776"/>
              <a:gd name="connsiteY11" fmla="*/ 1971525 h 2236108"/>
              <a:gd name="connsiteX12" fmla="*/ 312965 w 592776"/>
              <a:gd name="connsiteY12" fmla="*/ 2197719 h 2236108"/>
              <a:gd name="connsiteX13" fmla="*/ 163773 w 592776"/>
              <a:gd name="connsiteY13" fmla="*/ 2192906 h 2236108"/>
              <a:gd name="connsiteX0" fmla="*/ 163633 w 592636"/>
              <a:gd name="connsiteY0" fmla="*/ 2192906 h 2236108"/>
              <a:gd name="connsiteX1" fmla="*/ 4 w 592636"/>
              <a:gd name="connsiteY1" fmla="*/ 1774207 h 2236108"/>
              <a:gd name="connsiteX2" fmla="*/ 158821 w 592636"/>
              <a:gd name="connsiteY2" fmla="*/ 1374759 h 2236108"/>
              <a:gd name="connsiteX3" fmla="*/ 115507 w 592636"/>
              <a:gd name="connsiteY3" fmla="*/ 883870 h 2236108"/>
              <a:gd name="connsiteX4" fmla="*/ 255074 w 592636"/>
              <a:gd name="connsiteY4" fmla="*/ 315981 h 2236108"/>
              <a:gd name="connsiteX5" fmla="*/ 442766 w 592636"/>
              <a:gd name="connsiteY5" fmla="*/ 3159 h 2236108"/>
              <a:gd name="connsiteX6" fmla="*/ 481267 w 592636"/>
              <a:gd name="connsiteY6" fmla="*/ 498860 h 2236108"/>
              <a:gd name="connsiteX7" fmla="*/ 457204 w 592636"/>
              <a:gd name="connsiteY7" fmla="*/ 854995 h 2236108"/>
              <a:gd name="connsiteX8" fmla="*/ 587145 w 592636"/>
              <a:gd name="connsiteY8" fmla="*/ 1167816 h 2236108"/>
              <a:gd name="connsiteX9" fmla="*/ 548644 w 592636"/>
              <a:gd name="connsiteY9" fmla="*/ 1519138 h 2236108"/>
              <a:gd name="connsiteX10" fmla="*/ 370577 w 592636"/>
              <a:gd name="connsiteY10" fmla="*/ 1711643 h 2236108"/>
              <a:gd name="connsiteX11" fmla="*/ 351326 w 592636"/>
              <a:gd name="connsiteY11" fmla="*/ 1971525 h 2236108"/>
              <a:gd name="connsiteX12" fmla="*/ 312825 w 592636"/>
              <a:gd name="connsiteY12" fmla="*/ 2197719 h 2236108"/>
              <a:gd name="connsiteX13" fmla="*/ 163633 w 592636"/>
              <a:gd name="connsiteY13" fmla="*/ 2192906 h 2236108"/>
              <a:gd name="connsiteX0" fmla="*/ 163633 w 592636"/>
              <a:gd name="connsiteY0" fmla="*/ 2192906 h 2355028"/>
              <a:gd name="connsiteX1" fmla="*/ 4 w 592636"/>
              <a:gd name="connsiteY1" fmla="*/ 1774207 h 2355028"/>
              <a:gd name="connsiteX2" fmla="*/ 158821 w 592636"/>
              <a:gd name="connsiteY2" fmla="*/ 1374759 h 2355028"/>
              <a:gd name="connsiteX3" fmla="*/ 115507 w 592636"/>
              <a:gd name="connsiteY3" fmla="*/ 883870 h 2355028"/>
              <a:gd name="connsiteX4" fmla="*/ 255074 w 592636"/>
              <a:gd name="connsiteY4" fmla="*/ 315981 h 2355028"/>
              <a:gd name="connsiteX5" fmla="*/ 442766 w 592636"/>
              <a:gd name="connsiteY5" fmla="*/ 3159 h 2355028"/>
              <a:gd name="connsiteX6" fmla="*/ 481267 w 592636"/>
              <a:gd name="connsiteY6" fmla="*/ 498860 h 2355028"/>
              <a:gd name="connsiteX7" fmla="*/ 457204 w 592636"/>
              <a:gd name="connsiteY7" fmla="*/ 854995 h 2355028"/>
              <a:gd name="connsiteX8" fmla="*/ 587145 w 592636"/>
              <a:gd name="connsiteY8" fmla="*/ 1167816 h 2355028"/>
              <a:gd name="connsiteX9" fmla="*/ 548644 w 592636"/>
              <a:gd name="connsiteY9" fmla="*/ 1519138 h 2355028"/>
              <a:gd name="connsiteX10" fmla="*/ 370577 w 592636"/>
              <a:gd name="connsiteY10" fmla="*/ 1711643 h 2355028"/>
              <a:gd name="connsiteX11" fmla="*/ 351326 w 592636"/>
              <a:gd name="connsiteY11" fmla="*/ 1971525 h 2355028"/>
              <a:gd name="connsiteX12" fmla="*/ 394640 w 592636"/>
              <a:gd name="connsiteY12" fmla="*/ 2346911 h 2355028"/>
              <a:gd name="connsiteX13" fmla="*/ 163633 w 592636"/>
              <a:gd name="connsiteY13" fmla="*/ 2192906 h 2355028"/>
              <a:gd name="connsiteX0" fmla="*/ 163633 w 592636"/>
              <a:gd name="connsiteY0" fmla="*/ 2192906 h 2347347"/>
              <a:gd name="connsiteX1" fmla="*/ 4 w 592636"/>
              <a:gd name="connsiteY1" fmla="*/ 1774207 h 2347347"/>
              <a:gd name="connsiteX2" fmla="*/ 158821 w 592636"/>
              <a:gd name="connsiteY2" fmla="*/ 1374759 h 2347347"/>
              <a:gd name="connsiteX3" fmla="*/ 115507 w 592636"/>
              <a:gd name="connsiteY3" fmla="*/ 883870 h 2347347"/>
              <a:gd name="connsiteX4" fmla="*/ 255074 w 592636"/>
              <a:gd name="connsiteY4" fmla="*/ 315981 h 2347347"/>
              <a:gd name="connsiteX5" fmla="*/ 442766 w 592636"/>
              <a:gd name="connsiteY5" fmla="*/ 3159 h 2347347"/>
              <a:gd name="connsiteX6" fmla="*/ 481267 w 592636"/>
              <a:gd name="connsiteY6" fmla="*/ 498860 h 2347347"/>
              <a:gd name="connsiteX7" fmla="*/ 457204 w 592636"/>
              <a:gd name="connsiteY7" fmla="*/ 854995 h 2347347"/>
              <a:gd name="connsiteX8" fmla="*/ 587145 w 592636"/>
              <a:gd name="connsiteY8" fmla="*/ 1167816 h 2347347"/>
              <a:gd name="connsiteX9" fmla="*/ 548644 w 592636"/>
              <a:gd name="connsiteY9" fmla="*/ 1519138 h 2347347"/>
              <a:gd name="connsiteX10" fmla="*/ 370577 w 592636"/>
              <a:gd name="connsiteY10" fmla="*/ 1711643 h 2347347"/>
              <a:gd name="connsiteX11" fmla="*/ 332075 w 592636"/>
              <a:gd name="connsiteY11" fmla="*/ 2154405 h 2347347"/>
              <a:gd name="connsiteX12" fmla="*/ 394640 w 592636"/>
              <a:gd name="connsiteY12" fmla="*/ 2346911 h 2347347"/>
              <a:gd name="connsiteX13" fmla="*/ 163633 w 592636"/>
              <a:gd name="connsiteY13" fmla="*/ 2192906 h 2347347"/>
              <a:gd name="connsiteX0" fmla="*/ 163633 w 592636"/>
              <a:gd name="connsiteY0" fmla="*/ 2192906 h 2348870"/>
              <a:gd name="connsiteX1" fmla="*/ 4 w 592636"/>
              <a:gd name="connsiteY1" fmla="*/ 1774207 h 2348870"/>
              <a:gd name="connsiteX2" fmla="*/ 158821 w 592636"/>
              <a:gd name="connsiteY2" fmla="*/ 1374759 h 2348870"/>
              <a:gd name="connsiteX3" fmla="*/ 115507 w 592636"/>
              <a:gd name="connsiteY3" fmla="*/ 883870 h 2348870"/>
              <a:gd name="connsiteX4" fmla="*/ 255074 w 592636"/>
              <a:gd name="connsiteY4" fmla="*/ 315981 h 2348870"/>
              <a:gd name="connsiteX5" fmla="*/ 442766 w 592636"/>
              <a:gd name="connsiteY5" fmla="*/ 3159 h 2348870"/>
              <a:gd name="connsiteX6" fmla="*/ 481267 w 592636"/>
              <a:gd name="connsiteY6" fmla="*/ 498860 h 2348870"/>
              <a:gd name="connsiteX7" fmla="*/ 457204 w 592636"/>
              <a:gd name="connsiteY7" fmla="*/ 854995 h 2348870"/>
              <a:gd name="connsiteX8" fmla="*/ 587145 w 592636"/>
              <a:gd name="connsiteY8" fmla="*/ 1167816 h 2348870"/>
              <a:gd name="connsiteX9" fmla="*/ 548644 w 592636"/>
              <a:gd name="connsiteY9" fmla="*/ 1519138 h 2348870"/>
              <a:gd name="connsiteX10" fmla="*/ 370577 w 592636"/>
              <a:gd name="connsiteY10" fmla="*/ 1711643 h 2348870"/>
              <a:gd name="connsiteX11" fmla="*/ 433140 w 592636"/>
              <a:gd name="connsiteY11" fmla="*/ 2250657 h 2348870"/>
              <a:gd name="connsiteX12" fmla="*/ 394640 w 592636"/>
              <a:gd name="connsiteY12" fmla="*/ 2346911 h 2348870"/>
              <a:gd name="connsiteX13" fmla="*/ 163633 w 592636"/>
              <a:gd name="connsiteY13" fmla="*/ 2192906 h 2348870"/>
              <a:gd name="connsiteX0" fmla="*/ 149213 w 592654"/>
              <a:gd name="connsiteY0" fmla="*/ 2337285 h 2386113"/>
              <a:gd name="connsiteX1" fmla="*/ 22 w 592654"/>
              <a:gd name="connsiteY1" fmla="*/ 1774207 h 2386113"/>
              <a:gd name="connsiteX2" fmla="*/ 158839 w 592654"/>
              <a:gd name="connsiteY2" fmla="*/ 1374759 h 2386113"/>
              <a:gd name="connsiteX3" fmla="*/ 115525 w 592654"/>
              <a:gd name="connsiteY3" fmla="*/ 883870 h 2386113"/>
              <a:gd name="connsiteX4" fmla="*/ 255092 w 592654"/>
              <a:gd name="connsiteY4" fmla="*/ 315981 h 2386113"/>
              <a:gd name="connsiteX5" fmla="*/ 442784 w 592654"/>
              <a:gd name="connsiteY5" fmla="*/ 3159 h 2386113"/>
              <a:gd name="connsiteX6" fmla="*/ 481285 w 592654"/>
              <a:gd name="connsiteY6" fmla="*/ 498860 h 2386113"/>
              <a:gd name="connsiteX7" fmla="*/ 457222 w 592654"/>
              <a:gd name="connsiteY7" fmla="*/ 854995 h 2386113"/>
              <a:gd name="connsiteX8" fmla="*/ 587163 w 592654"/>
              <a:gd name="connsiteY8" fmla="*/ 1167816 h 2386113"/>
              <a:gd name="connsiteX9" fmla="*/ 548662 w 592654"/>
              <a:gd name="connsiteY9" fmla="*/ 1519138 h 2386113"/>
              <a:gd name="connsiteX10" fmla="*/ 370595 w 592654"/>
              <a:gd name="connsiteY10" fmla="*/ 1711643 h 2386113"/>
              <a:gd name="connsiteX11" fmla="*/ 433158 w 592654"/>
              <a:gd name="connsiteY11" fmla="*/ 2250657 h 2386113"/>
              <a:gd name="connsiteX12" fmla="*/ 394658 w 592654"/>
              <a:gd name="connsiteY12" fmla="*/ 2346911 h 2386113"/>
              <a:gd name="connsiteX13" fmla="*/ 149213 w 592654"/>
              <a:gd name="connsiteY13" fmla="*/ 2337285 h 2386113"/>
              <a:gd name="connsiteX0" fmla="*/ 149213 w 592654"/>
              <a:gd name="connsiteY0" fmla="*/ 2351780 h 2400608"/>
              <a:gd name="connsiteX1" fmla="*/ 22 w 592654"/>
              <a:gd name="connsiteY1" fmla="*/ 1788702 h 2400608"/>
              <a:gd name="connsiteX2" fmla="*/ 158839 w 592654"/>
              <a:gd name="connsiteY2" fmla="*/ 1389254 h 2400608"/>
              <a:gd name="connsiteX3" fmla="*/ 115525 w 592654"/>
              <a:gd name="connsiteY3" fmla="*/ 898365 h 2400608"/>
              <a:gd name="connsiteX4" fmla="*/ 255092 w 592654"/>
              <a:gd name="connsiteY4" fmla="*/ 186097 h 2400608"/>
              <a:gd name="connsiteX5" fmla="*/ 442784 w 592654"/>
              <a:gd name="connsiteY5" fmla="*/ 17654 h 2400608"/>
              <a:gd name="connsiteX6" fmla="*/ 481285 w 592654"/>
              <a:gd name="connsiteY6" fmla="*/ 513355 h 2400608"/>
              <a:gd name="connsiteX7" fmla="*/ 457222 w 592654"/>
              <a:gd name="connsiteY7" fmla="*/ 869490 h 2400608"/>
              <a:gd name="connsiteX8" fmla="*/ 587163 w 592654"/>
              <a:gd name="connsiteY8" fmla="*/ 1182311 h 2400608"/>
              <a:gd name="connsiteX9" fmla="*/ 548662 w 592654"/>
              <a:gd name="connsiteY9" fmla="*/ 1533633 h 2400608"/>
              <a:gd name="connsiteX10" fmla="*/ 370595 w 592654"/>
              <a:gd name="connsiteY10" fmla="*/ 1726138 h 2400608"/>
              <a:gd name="connsiteX11" fmla="*/ 433158 w 592654"/>
              <a:gd name="connsiteY11" fmla="*/ 2265152 h 2400608"/>
              <a:gd name="connsiteX12" fmla="*/ 394658 w 592654"/>
              <a:gd name="connsiteY12" fmla="*/ 2361406 h 2400608"/>
              <a:gd name="connsiteX13" fmla="*/ 149213 w 592654"/>
              <a:gd name="connsiteY13" fmla="*/ 2351780 h 2400608"/>
              <a:gd name="connsiteX0" fmla="*/ 149227 w 592668"/>
              <a:gd name="connsiteY0" fmla="*/ 2351780 h 2400608"/>
              <a:gd name="connsiteX1" fmla="*/ 36 w 592668"/>
              <a:gd name="connsiteY1" fmla="*/ 1788702 h 2400608"/>
              <a:gd name="connsiteX2" fmla="*/ 134790 w 592668"/>
              <a:gd name="connsiteY2" fmla="*/ 1379629 h 2400608"/>
              <a:gd name="connsiteX3" fmla="*/ 115539 w 592668"/>
              <a:gd name="connsiteY3" fmla="*/ 898365 h 2400608"/>
              <a:gd name="connsiteX4" fmla="*/ 255106 w 592668"/>
              <a:gd name="connsiteY4" fmla="*/ 186097 h 2400608"/>
              <a:gd name="connsiteX5" fmla="*/ 442798 w 592668"/>
              <a:gd name="connsiteY5" fmla="*/ 17654 h 2400608"/>
              <a:gd name="connsiteX6" fmla="*/ 481299 w 592668"/>
              <a:gd name="connsiteY6" fmla="*/ 513355 h 2400608"/>
              <a:gd name="connsiteX7" fmla="*/ 457236 w 592668"/>
              <a:gd name="connsiteY7" fmla="*/ 869490 h 2400608"/>
              <a:gd name="connsiteX8" fmla="*/ 587177 w 592668"/>
              <a:gd name="connsiteY8" fmla="*/ 1182311 h 2400608"/>
              <a:gd name="connsiteX9" fmla="*/ 548676 w 592668"/>
              <a:gd name="connsiteY9" fmla="*/ 1533633 h 2400608"/>
              <a:gd name="connsiteX10" fmla="*/ 370609 w 592668"/>
              <a:gd name="connsiteY10" fmla="*/ 1726138 h 2400608"/>
              <a:gd name="connsiteX11" fmla="*/ 433172 w 592668"/>
              <a:gd name="connsiteY11" fmla="*/ 2265152 h 2400608"/>
              <a:gd name="connsiteX12" fmla="*/ 394672 w 592668"/>
              <a:gd name="connsiteY12" fmla="*/ 2361406 h 2400608"/>
              <a:gd name="connsiteX13" fmla="*/ 149227 w 592668"/>
              <a:gd name="connsiteY13" fmla="*/ 2351780 h 2400608"/>
              <a:gd name="connsiteX0" fmla="*/ 149227 w 592069"/>
              <a:gd name="connsiteY0" fmla="*/ 2351780 h 2400608"/>
              <a:gd name="connsiteX1" fmla="*/ 36 w 592069"/>
              <a:gd name="connsiteY1" fmla="*/ 1788702 h 2400608"/>
              <a:gd name="connsiteX2" fmla="*/ 134790 w 592069"/>
              <a:gd name="connsiteY2" fmla="*/ 1379629 h 2400608"/>
              <a:gd name="connsiteX3" fmla="*/ 115539 w 592069"/>
              <a:gd name="connsiteY3" fmla="*/ 898365 h 2400608"/>
              <a:gd name="connsiteX4" fmla="*/ 255106 w 592069"/>
              <a:gd name="connsiteY4" fmla="*/ 186097 h 2400608"/>
              <a:gd name="connsiteX5" fmla="*/ 442798 w 592069"/>
              <a:gd name="connsiteY5" fmla="*/ 17654 h 2400608"/>
              <a:gd name="connsiteX6" fmla="*/ 481299 w 592069"/>
              <a:gd name="connsiteY6" fmla="*/ 513355 h 2400608"/>
              <a:gd name="connsiteX7" fmla="*/ 457236 w 592069"/>
              <a:gd name="connsiteY7" fmla="*/ 869490 h 2400608"/>
              <a:gd name="connsiteX8" fmla="*/ 587177 w 592069"/>
              <a:gd name="connsiteY8" fmla="*/ 1182311 h 2400608"/>
              <a:gd name="connsiteX9" fmla="*/ 548676 w 592069"/>
              <a:gd name="connsiteY9" fmla="*/ 1533633 h 2400608"/>
              <a:gd name="connsiteX10" fmla="*/ 399485 w 592069"/>
              <a:gd name="connsiteY10" fmla="*/ 1730950 h 2400608"/>
              <a:gd name="connsiteX11" fmla="*/ 433172 w 592069"/>
              <a:gd name="connsiteY11" fmla="*/ 2265152 h 2400608"/>
              <a:gd name="connsiteX12" fmla="*/ 394672 w 592069"/>
              <a:gd name="connsiteY12" fmla="*/ 2361406 h 2400608"/>
              <a:gd name="connsiteX13" fmla="*/ 149227 w 592069"/>
              <a:gd name="connsiteY13" fmla="*/ 2351780 h 240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069" h="2400608">
                <a:moveTo>
                  <a:pt x="149227" y="2351780"/>
                </a:moveTo>
                <a:cubicBezTo>
                  <a:pt x="83454" y="2256329"/>
                  <a:pt x="2442" y="1950727"/>
                  <a:pt x="36" y="1788702"/>
                </a:cubicBezTo>
                <a:cubicBezTo>
                  <a:pt x="-2370" y="1626677"/>
                  <a:pt x="115540" y="1528018"/>
                  <a:pt x="134790" y="1379629"/>
                </a:cubicBezTo>
                <a:cubicBezTo>
                  <a:pt x="154040" y="1231240"/>
                  <a:pt x="95486" y="1097287"/>
                  <a:pt x="115539" y="898365"/>
                </a:cubicBezTo>
                <a:cubicBezTo>
                  <a:pt x="135592" y="699443"/>
                  <a:pt x="200563" y="332882"/>
                  <a:pt x="255106" y="186097"/>
                </a:cubicBezTo>
                <a:cubicBezTo>
                  <a:pt x="309649" y="39312"/>
                  <a:pt x="405099" y="-36889"/>
                  <a:pt x="442798" y="17654"/>
                </a:cubicBezTo>
                <a:cubicBezTo>
                  <a:pt x="480497" y="72197"/>
                  <a:pt x="478893" y="371382"/>
                  <a:pt x="481299" y="513355"/>
                </a:cubicBezTo>
                <a:cubicBezTo>
                  <a:pt x="483705" y="655328"/>
                  <a:pt x="439590" y="757997"/>
                  <a:pt x="457236" y="869490"/>
                </a:cubicBezTo>
                <a:cubicBezTo>
                  <a:pt x="474882" y="980983"/>
                  <a:pt x="571937" y="1071621"/>
                  <a:pt x="587177" y="1182311"/>
                </a:cubicBezTo>
                <a:cubicBezTo>
                  <a:pt x="602417" y="1293001"/>
                  <a:pt x="579958" y="1442193"/>
                  <a:pt x="548676" y="1533633"/>
                </a:cubicBezTo>
                <a:cubicBezTo>
                  <a:pt x="517394" y="1625073"/>
                  <a:pt x="418736" y="1609030"/>
                  <a:pt x="399485" y="1730950"/>
                </a:cubicBezTo>
                <a:cubicBezTo>
                  <a:pt x="380234" y="1852870"/>
                  <a:pt x="442797" y="2184139"/>
                  <a:pt x="433172" y="2265152"/>
                </a:cubicBezTo>
                <a:cubicBezTo>
                  <a:pt x="423547" y="2346165"/>
                  <a:pt x="441996" y="2346968"/>
                  <a:pt x="394672" y="2361406"/>
                </a:cubicBezTo>
                <a:cubicBezTo>
                  <a:pt x="347348" y="2375844"/>
                  <a:pt x="215000" y="2447231"/>
                  <a:pt x="149227" y="23517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 flipH="1">
            <a:off x="2989331" y="225123"/>
            <a:ext cx="592069" cy="2400608"/>
          </a:xfrm>
          <a:custGeom>
            <a:avLst/>
            <a:gdLst>
              <a:gd name="connsiteX0" fmla="*/ 163773 w 571063"/>
              <a:gd name="connsiteY0" fmla="*/ 1968536 h 2011738"/>
              <a:gd name="connsiteX1" fmla="*/ 144 w 571063"/>
              <a:gd name="connsiteY1" fmla="*/ 1549837 h 2011738"/>
              <a:gd name="connsiteX2" fmla="*/ 192649 w 571063"/>
              <a:gd name="connsiteY2" fmla="*/ 1116700 h 2011738"/>
              <a:gd name="connsiteX3" fmla="*/ 115647 w 571063"/>
              <a:gd name="connsiteY3" fmla="*/ 659500 h 2011738"/>
              <a:gd name="connsiteX4" fmla="*/ 303340 w 571063"/>
              <a:gd name="connsiteY4" fmla="*/ 279303 h 2011738"/>
              <a:gd name="connsiteX5" fmla="*/ 370717 w 571063"/>
              <a:gd name="connsiteY5" fmla="*/ 170 h 2011738"/>
              <a:gd name="connsiteX6" fmla="*/ 452531 w 571063"/>
              <a:gd name="connsiteY6" fmla="*/ 317804 h 2011738"/>
              <a:gd name="connsiteX7" fmla="*/ 457344 w 571063"/>
              <a:gd name="connsiteY7" fmla="*/ 630625 h 2011738"/>
              <a:gd name="connsiteX8" fmla="*/ 558409 w 571063"/>
              <a:gd name="connsiteY8" fmla="*/ 981947 h 2011738"/>
              <a:gd name="connsiteX9" fmla="*/ 548784 w 571063"/>
              <a:gd name="connsiteY9" fmla="*/ 1294768 h 2011738"/>
              <a:gd name="connsiteX10" fmla="*/ 370717 w 571063"/>
              <a:gd name="connsiteY10" fmla="*/ 1487273 h 2011738"/>
              <a:gd name="connsiteX11" fmla="*/ 351466 w 571063"/>
              <a:gd name="connsiteY11" fmla="*/ 1747155 h 2011738"/>
              <a:gd name="connsiteX12" fmla="*/ 312965 w 571063"/>
              <a:gd name="connsiteY12" fmla="*/ 1973349 h 2011738"/>
              <a:gd name="connsiteX13" fmla="*/ 163773 w 571063"/>
              <a:gd name="connsiteY13" fmla="*/ 1968536 h 2011738"/>
              <a:gd name="connsiteX0" fmla="*/ 163773 w 571063"/>
              <a:gd name="connsiteY0" fmla="*/ 2189831 h 2233033"/>
              <a:gd name="connsiteX1" fmla="*/ 144 w 571063"/>
              <a:gd name="connsiteY1" fmla="*/ 1771132 h 2233033"/>
              <a:gd name="connsiteX2" fmla="*/ 192649 w 571063"/>
              <a:gd name="connsiteY2" fmla="*/ 1337995 h 2233033"/>
              <a:gd name="connsiteX3" fmla="*/ 115647 w 571063"/>
              <a:gd name="connsiteY3" fmla="*/ 880795 h 2233033"/>
              <a:gd name="connsiteX4" fmla="*/ 303340 w 571063"/>
              <a:gd name="connsiteY4" fmla="*/ 500598 h 2233033"/>
              <a:gd name="connsiteX5" fmla="*/ 442906 w 571063"/>
              <a:gd name="connsiteY5" fmla="*/ 84 h 2233033"/>
              <a:gd name="connsiteX6" fmla="*/ 452531 w 571063"/>
              <a:gd name="connsiteY6" fmla="*/ 539099 h 2233033"/>
              <a:gd name="connsiteX7" fmla="*/ 457344 w 571063"/>
              <a:gd name="connsiteY7" fmla="*/ 851920 h 2233033"/>
              <a:gd name="connsiteX8" fmla="*/ 558409 w 571063"/>
              <a:gd name="connsiteY8" fmla="*/ 1203242 h 2233033"/>
              <a:gd name="connsiteX9" fmla="*/ 548784 w 571063"/>
              <a:gd name="connsiteY9" fmla="*/ 1516063 h 2233033"/>
              <a:gd name="connsiteX10" fmla="*/ 370717 w 571063"/>
              <a:gd name="connsiteY10" fmla="*/ 1708568 h 2233033"/>
              <a:gd name="connsiteX11" fmla="*/ 351466 w 571063"/>
              <a:gd name="connsiteY11" fmla="*/ 1968450 h 2233033"/>
              <a:gd name="connsiteX12" fmla="*/ 312965 w 571063"/>
              <a:gd name="connsiteY12" fmla="*/ 2194644 h 2233033"/>
              <a:gd name="connsiteX13" fmla="*/ 163773 w 571063"/>
              <a:gd name="connsiteY13" fmla="*/ 2189831 h 2233033"/>
              <a:gd name="connsiteX0" fmla="*/ 163773 w 571063"/>
              <a:gd name="connsiteY0" fmla="*/ 2194315 h 2237517"/>
              <a:gd name="connsiteX1" fmla="*/ 144 w 571063"/>
              <a:gd name="connsiteY1" fmla="*/ 1775616 h 2237517"/>
              <a:gd name="connsiteX2" fmla="*/ 192649 w 571063"/>
              <a:gd name="connsiteY2" fmla="*/ 1342479 h 2237517"/>
              <a:gd name="connsiteX3" fmla="*/ 115647 w 571063"/>
              <a:gd name="connsiteY3" fmla="*/ 885279 h 2237517"/>
              <a:gd name="connsiteX4" fmla="*/ 255214 w 571063"/>
              <a:gd name="connsiteY4" fmla="*/ 317390 h 2237517"/>
              <a:gd name="connsiteX5" fmla="*/ 442906 w 571063"/>
              <a:gd name="connsiteY5" fmla="*/ 4568 h 2237517"/>
              <a:gd name="connsiteX6" fmla="*/ 452531 w 571063"/>
              <a:gd name="connsiteY6" fmla="*/ 543583 h 2237517"/>
              <a:gd name="connsiteX7" fmla="*/ 457344 w 571063"/>
              <a:gd name="connsiteY7" fmla="*/ 856404 h 2237517"/>
              <a:gd name="connsiteX8" fmla="*/ 558409 w 571063"/>
              <a:gd name="connsiteY8" fmla="*/ 1207726 h 2237517"/>
              <a:gd name="connsiteX9" fmla="*/ 548784 w 571063"/>
              <a:gd name="connsiteY9" fmla="*/ 1520547 h 2237517"/>
              <a:gd name="connsiteX10" fmla="*/ 370717 w 571063"/>
              <a:gd name="connsiteY10" fmla="*/ 1713052 h 2237517"/>
              <a:gd name="connsiteX11" fmla="*/ 351466 w 571063"/>
              <a:gd name="connsiteY11" fmla="*/ 1972934 h 2237517"/>
              <a:gd name="connsiteX12" fmla="*/ 312965 w 571063"/>
              <a:gd name="connsiteY12" fmla="*/ 2199128 h 2237517"/>
              <a:gd name="connsiteX13" fmla="*/ 163773 w 571063"/>
              <a:gd name="connsiteY13" fmla="*/ 2194315 h 2237517"/>
              <a:gd name="connsiteX0" fmla="*/ 163773 w 571063"/>
              <a:gd name="connsiteY0" fmla="*/ 2192906 h 2236108"/>
              <a:gd name="connsiteX1" fmla="*/ 144 w 571063"/>
              <a:gd name="connsiteY1" fmla="*/ 1774207 h 2236108"/>
              <a:gd name="connsiteX2" fmla="*/ 192649 w 571063"/>
              <a:gd name="connsiteY2" fmla="*/ 1341070 h 2236108"/>
              <a:gd name="connsiteX3" fmla="*/ 115647 w 571063"/>
              <a:gd name="connsiteY3" fmla="*/ 883870 h 2236108"/>
              <a:gd name="connsiteX4" fmla="*/ 255214 w 571063"/>
              <a:gd name="connsiteY4" fmla="*/ 315981 h 2236108"/>
              <a:gd name="connsiteX5" fmla="*/ 442906 w 571063"/>
              <a:gd name="connsiteY5" fmla="*/ 3159 h 2236108"/>
              <a:gd name="connsiteX6" fmla="*/ 481407 w 571063"/>
              <a:gd name="connsiteY6" fmla="*/ 498860 h 2236108"/>
              <a:gd name="connsiteX7" fmla="*/ 457344 w 571063"/>
              <a:gd name="connsiteY7" fmla="*/ 854995 h 2236108"/>
              <a:gd name="connsiteX8" fmla="*/ 558409 w 571063"/>
              <a:gd name="connsiteY8" fmla="*/ 1206317 h 2236108"/>
              <a:gd name="connsiteX9" fmla="*/ 548784 w 571063"/>
              <a:gd name="connsiteY9" fmla="*/ 1519138 h 2236108"/>
              <a:gd name="connsiteX10" fmla="*/ 370717 w 571063"/>
              <a:gd name="connsiteY10" fmla="*/ 1711643 h 2236108"/>
              <a:gd name="connsiteX11" fmla="*/ 351466 w 571063"/>
              <a:gd name="connsiteY11" fmla="*/ 1971525 h 2236108"/>
              <a:gd name="connsiteX12" fmla="*/ 312965 w 571063"/>
              <a:gd name="connsiteY12" fmla="*/ 2197719 h 2236108"/>
              <a:gd name="connsiteX13" fmla="*/ 163773 w 571063"/>
              <a:gd name="connsiteY13" fmla="*/ 2192906 h 2236108"/>
              <a:gd name="connsiteX0" fmla="*/ 163773 w 666150"/>
              <a:gd name="connsiteY0" fmla="*/ 2192906 h 2236108"/>
              <a:gd name="connsiteX1" fmla="*/ 144 w 666150"/>
              <a:gd name="connsiteY1" fmla="*/ 1774207 h 2236108"/>
              <a:gd name="connsiteX2" fmla="*/ 192649 w 666150"/>
              <a:gd name="connsiteY2" fmla="*/ 1341070 h 2236108"/>
              <a:gd name="connsiteX3" fmla="*/ 115647 w 666150"/>
              <a:gd name="connsiteY3" fmla="*/ 883870 h 2236108"/>
              <a:gd name="connsiteX4" fmla="*/ 255214 w 666150"/>
              <a:gd name="connsiteY4" fmla="*/ 315981 h 2236108"/>
              <a:gd name="connsiteX5" fmla="*/ 442906 w 666150"/>
              <a:gd name="connsiteY5" fmla="*/ 3159 h 2236108"/>
              <a:gd name="connsiteX6" fmla="*/ 481407 w 666150"/>
              <a:gd name="connsiteY6" fmla="*/ 498860 h 2236108"/>
              <a:gd name="connsiteX7" fmla="*/ 457344 w 666150"/>
              <a:gd name="connsiteY7" fmla="*/ 854995 h 2236108"/>
              <a:gd name="connsiteX8" fmla="*/ 664287 w 666150"/>
              <a:gd name="connsiteY8" fmla="*/ 1167816 h 2236108"/>
              <a:gd name="connsiteX9" fmla="*/ 548784 w 666150"/>
              <a:gd name="connsiteY9" fmla="*/ 1519138 h 2236108"/>
              <a:gd name="connsiteX10" fmla="*/ 370717 w 666150"/>
              <a:gd name="connsiteY10" fmla="*/ 1711643 h 2236108"/>
              <a:gd name="connsiteX11" fmla="*/ 351466 w 666150"/>
              <a:gd name="connsiteY11" fmla="*/ 1971525 h 2236108"/>
              <a:gd name="connsiteX12" fmla="*/ 312965 w 666150"/>
              <a:gd name="connsiteY12" fmla="*/ 2197719 h 2236108"/>
              <a:gd name="connsiteX13" fmla="*/ 163773 w 666150"/>
              <a:gd name="connsiteY13" fmla="*/ 2192906 h 2236108"/>
              <a:gd name="connsiteX0" fmla="*/ 163773 w 592776"/>
              <a:gd name="connsiteY0" fmla="*/ 2192906 h 2236108"/>
              <a:gd name="connsiteX1" fmla="*/ 144 w 592776"/>
              <a:gd name="connsiteY1" fmla="*/ 1774207 h 2236108"/>
              <a:gd name="connsiteX2" fmla="*/ 192649 w 592776"/>
              <a:gd name="connsiteY2" fmla="*/ 1341070 h 2236108"/>
              <a:gd name="connsiteX3" fmla="*/ 115647 w 592776"/>
              <a:gd name="connsiteY3" fmla="*/ 883870 h 2236108"/>
              <a:gd name="connsiteX4" fmla="*/ 255214 w 592776"/>
              <a:gd name="connsiteY4" fmla="*/ 315981 h 2236108"/>
              <a:gd name="connsiteX5" fmla="*/ 442906 w 592776"/>
              <a:gd name="connsiteY5" fmla="*/ 3159 h 2236108"/>
              <a:gd name="connsiteX6" fmla="*/ 481407 w 592776"/>
              <a:gd name="connsiteY6" fmla="*/ 498860 h 2236108"/>
              <a:gd name="connsiteX7" fmla="*/ 457344 w 592776"/>
              <a:gd name="connsiteY7" fmla="*/ 854995 h 2236108"/>
              <a:gd name="connsiteX8" fmla="*/ 587285 w 592776"/>
              <a:gd name="connsiteY8" fmla="*/ 1167816 h 2236108"/>
              <a:gd name="connsiteX9" fmla="*/ 548784 w 592776"/>
              <a:gd name="connsiteY9" fmla="*/ 1519138 h 2236108"/>
              <a:gd name="connsiteX10" fmla="*/ 370717 w 592776"/>
              <a:gd name="connsiteY10" fmla="*/ 1711643 h 2236108"/>
              <a:gd name="connsiteX11" fmla="*/ 351466 w 592776"/>
              <a:gd name="connsiteY11" fmla="*/ 1971525 h 2236108"/>
              <a:gd name="connsiteX12" fmla="*/ 312965 w 592776"/>
              <a:gd name="connsiteY12" fmla="*/ 2197719 h 2236108"/>
              <a:gd name="connsiteX13" fmla="*/ 163773 w 592776"/>
              <a:gd name="connsiteY13" fmla="*/ 2192906 h 2236108"/>
              <a:gd name="connsiteX0" fmla="*/ 163633 w 592636"/>
              <a:gd name="connsiteY0" fmla="*/ 2192906 h 2236108"/>
              <a:gd name="connsiteX1" fmla="*/ 4 w 592636"/>
              <a:gd name="connsiteY1" fmla="*/ 1774207 h 2236108"/>
              <a:gd name="connsiteX2" fmla="*/ 158821 w 592636"/>
              <a:gd name="connsiteY2" fmla="*/ 1374759 h 2236108"/>
              <a:gd name="connsiteX3" fmla="*/ 115507 w 592636"/>
              <a:gd name="connsiteY3" fmla="*/ 883870 h 2236108"/>
              <a:gd name="connsiteX4" fmla="*/ 255074 w 592636"/>
              <a:gd name="connsiteY4" fmla="*/ 315981 h 2236108"/>
              <a:gd name="connsiteX5" fmla="*/ 442766 w 592636"/>
              <a:gd name="connsiteY5" fmla="*/ 3159 h 2236108"/>
              <a:gd name="connsiteX6" fmla="*/ 481267 w 592636"/>
              <a:gd name="connsiteY6" fmla="*/ 498860 h 2236108"/>
              <a:gd name="connsiteX7" fmla="*/ 457204 w 592636"/>
              <a:gd name="connsiteY7" fmla="*/ 854995 h 2236108"/>
              <a:gd name="connsiteX8" fmla="*/ 587145 w 592636"/>
              <a:gd name="connsiteY8" fmla="*/ 1167816 h 2236108"/>
              <a:gd name="connsiteX9" fmla="*/ 548644 w 592636"/>
              <a:gd name="connsiteY9" fmla="*/ 1519138 h 2236108"/>
              <a:gd name="connsiteX10" fmla="*/ 370577 w 592636"/>
              <a:gd name="connsiteY10" fmla="*/ 1711643 h 2236108"/>
              <a:gd name="connsiteX11" fmla="*/ 351326 w 592636"/>
              <a:gd name="connsiteY11" fmla="*/ 1971525 h 2236108"/>
              <a:gd name="connsiteX12" fmla="*/ 312825 w 592636"/>
              <a:gd name="connsiteY12" fmla="*/ 2197719 h 2236108"/>
              <a:gd name="connsiteX13" fmla="*/ 163633 w 592636"/>
              <a:gd name="connsiteY13" fmla="*/ 2192906 h 2236108"/>
              <a:gd name="connsiteX0" fmla="*/ 163633 w 592636"/>
              <a:gd name="connsiteY0" fmla="*/ 2192906 h 2355028"/>
              <a:gd name="connsiteX1" fmla="*/ 4 w 592636"/>
              <a:gd name="connsiteY1" fmla="*/ 1774207 h 2355028"/>
              <a:gd name="connsiteX2" fmla="*/ 158821 w 592636"/>
              <a:gd name="connsiteY2" fmla="*/ 1374759 h 2355028"/>
              <a:gd name="connsiteX3" fmla="*/ 115507 w 592636"/>
              <a:gd name="connsiteY3" fmla="*/ 883870 h 2355028"/>
              <a:gd name="connsiteX4" fmla="*/ 255074 w 592636"/>
              <a:gd name="connsiteY4" fmla="*/ 315981 h 2355028"/>
              <a:gd name="connsiteX5" fmla="*/ 442766 w 592636"/>
              <a:gd name="connsiteY5" fmla="*/ 3159 h 2355028"/>
              <a:gd name="connsiteX6" fmla="*/ 481267 w 592636"/>
              <a:gd name="connsiteY6" fmla="*/ 498860 h 2355028"/>
              <a:gd name="connsiteX7" fmla="*/ 457204 w 592636"/>
              <a:gd name="connsiteY7" fmla="*/ 854995 h 2355028"/>
              <a:gd name="connsiteX8" fmla="*/ 587145 w 592636"/>
              <a:gd name="connsiteY8" fmla="*/ 1167816 h 2355028"/>
              <a:gd name="connsiteX9" fmla="*/ 548644 w 592636"/>
              <a:gd name="connsiteY9" fmla="*/ 1519138 h 2355028"/>
              <a:gd name="connsiteX10" fmla="*/ 370577 w 592636"/>
              <a:gd name="connsiteY10" fmla="*/ 1711643 h 2355028"/>
              <a:gd name="connsiteX11" fmla="*/ 351326 w 592636"/>
              <a:gd name="connsiteY11" fmla="*/ 1971525 h 2355028"/>
              <a:gd name="connsiteX12" fmla="*/ 394640 w 592636"/>
              <a:gd name="connsiteY12" fmla="*/ 2346911 h 2355028"/>
              <a:gd name="connsiteX13" fmla="*/ 163633 w 592636"/>
              <a:gd name="connsiteY13" fmla="*/ 2192906 h 2355028"/>
              <a:gd name="connsiteX0" fmla="*/ 163633 w 592636"/>
              <a:gd name="connsiteY0" fmla="*/ 2192906 h 2347347"/>
              <a:gd name="connsiteX1" fmla="*/ 4 w 592636"/>
              <a:gd name="connsiteY1" fmla="*/ 1774207 h 2347347"/>
              <a:gd name="connsiteX2" fmla="*/ 158821 w 592636"/>
              <a:gd name="connsiteY2" fmla="*/ 1374759 h 2347347"/>
              <a:gd name="connsiteX3" fmla="*/ 115507 w 592636"/>
              <a:gd name="connsiteY3" fmla="*/ 883870 h 2347347"/>
              <a:gd name="connsiteX4" fmla="*/ 255074 w 592636"/>
              <a:gd name="connsiteY4" fmla="*/ 315981 h 2347347"/>
              <a:gd name="connsiteX5" fmla="*/ 442766 w 592636"/>
              <a:gd name="connsiteY5" fmla="*/ 3159 h 2347347"/>
              <a:gd name="connsiteX6" fmla="*/ 481267 w 592636"/>
              <a:gd name="connsiteY6" fmla="*/ 498860 h 2347347"/>
              <a:gd name="connsiteX7" fmla="*/ 457204 w 592636"/>
              <a:gd name="connsiteY7" fmla="*/ 854995 h 2347347"/>
              <a:gd name="connsiteX8" fmla="*/ 587145 w 592636"/>
              <a:gd name="connsiteY8" fmla="*/ 1167816 h 2347347"/>
              <a:gd name="connsiteX9" fmla="*/ 548644 w 592636"/>
              <a:gd name="connsiteY9" fmla="*/ 1519138 h 2347347"/>
              <a:gd name="connsiteX10" fmla="*/ 370577 w 592636"/>
              <a:gd name="connsiteY10" fmla="*/ 1711643 h 2347347"/>
              <a:gd name="connsiteX11" fmla="*/ 332075 w 592636"/>
              <a:gd name="connsiteY11" fmla="*/ 2154405 h 2347347"/>
              <a:gd name="connsiteX12" fmla="*/ 394640 w 592636"/>
              <a:gd name="connsiteY12" fmla="*/ 2346911 h 2347347"/>
              <a:gd name="connsiteX13" fmla="*/ 163633 w 592636"/>
              <a:gd name="connsiteY13" fmla="*/ 2192906 h 2347347"/>
              <a:gd name="connsiteX0" fmla="*/ 163633 w 592636"/>
              <a:gd name="connsiteY0" fmla="*/ 2192906 h 2348870"/>
              <a:gd name="connsiteX1" fmla="*/ 4 w 592636"/>
              <a:gd name="connsiteY1" fmla="*/ 1774207 h 2348870"/>
              <a:gd name="connsiteX2" fmla="*/ 158821 w 592636"/>
              <a:gd name="connsiteY2" fmla="*/ 1374759 h 2348870"/>
              <a:gd name="connsiteX3" fmla="*/ 115507 w 592636"/>
              <a:gd name="connsiteY3" fmla="*/ 883870 h 2348870"/>
              <a:gd name="connsiteX4" fmla="*/ 255074 w 592636"/>
              <a:gd name="connsiteY4" fmla="*/ 315981 h 2348870"/>
              <a:gd name="connsiteX5" fmla="*/ 442766 w 592636"/>
              <a:gd name="connsiteY5" fmla="*/ 3159 h 2348870"/>
              <a:gd name="connsiteX6" fmla="*/ 481267 w 592636"/>
              <a:gd name="connsiteY6" fmla="*/ 498860 h 2348870"/>
              <a:gd name="connsiteX7" fmla="*/ 457204 w 592636"/>
              <a:gd name="connsiteY7" fmla="*/ 854995 h 2348870"/>
              <a:gd name="connsiteX8" fmla="*/ 587145 w 592636"/>
              <a:gd name="connsiteY8" fmla="*/ 1167816 h 2348870"/>
              <a:gd name="connsiteX9" fmla="*/ 548644 w 592636"/>
              <a:gd name="connsiteY9" fmla="*/ 1519138 h 2348870"/>
              <a:gd name="connsiteX10" fmla="*/ 370577 w 592636"/>
              <a:gd name="connsiteY10" fmla="*/ 1711643 h 2348870"/>
              <a:gd name="connsiteX11" fmla="*/ 433140 w 592636"/>
              <a:gd name="connsiteY11" fmla="*/ 2250657 h 2348870"/>
              <a:gd name="connsiteX12" fmla="*/ 394640 w 592636"/>
              <a:gd name="connsiteY12" fmla="*/ 2346911 h 2348870"/>
              <a:gd name="connsiteX13" fmla="*/ 163633 w 592636"/>
              <a:gd name="connsiteY13" fmla="*/ 2192906 h 2348870"/>
              <a:gd name="connsiteX0" fmla="*/ 149213 w 592654"/>
              <a:gd name="connsiteY0" fmla="*/ 2337285 h 2386113"/>
              <a:gd name="connsiteX1" fmla="*/ 22 w 592654"/>
              <a:gd name="connsiteY1" fmla="*/ 1774207 h 2386113"/>
              <a:gd name="connsiteX2" fmla="*/ 158839 w 592654"/>
              <a:gd name="connsiteY2" fmla="*/ 1374759 h 2386113"/>
              <a:gd name="connsiteX3" fmla="*/ 115525 w 592654"/>
              <a:gd name="connsiteY3" fmla="*/ 883870 h 2386113"/>
              <a:gd name="connsiteX4" fmla="*/ 255092 w 592654"/>
              <a:gd name="connsiteY4" fmla="*/ 315981 h 2386113"/>
              <a:gd name="connsiteX5" fmla="*/ 442784 w 592654"/>
              <a:gd name="connsiteY5" fmla="*/ 3159 h 2386113"/>
              <a:gd name="connsiteX6" fmla="*/ 481285 w 592654"/>
              <a:gd name="connsiteY6" fmla="*/ 498860 h 2386113"/>
              <a:gd name="connsiteX7" fmla="*/ 457222 w 592654"/>
              <a:gd name="connsiteY7" fmla="*/ 854995 h 2386113"/>
              <a:gd name="connsiteX8" fmla="*/ 587163 w 592654"/>
              <a:gd name="connsiteY8" fmla="*/ 1167816 h 2386113"/>
              <a:gd name="connsiteX9" fmla="*/ 548662 w 592654"/>
              <a:gd name="connsiteY9" fmla="*/ 1519138 h 2386113"/>
              <a:gd name="connsiteX10" fmla="*/ 370595 w 592654"/>
              <a:gd name="connsiteY10" fmla="*/ 1711643 h 2386113"/>
              <a:gd name="connsiteX11" fmla="*/ 433158 w 592654"/>
              <a:gd name="connsiteY11" fmla="*/ 2250657 h 2386113"/>
              <a:gd name="connsiteX12" fmla="*/ 394658 w 592654"/>
              <a:gd name="connsiteY12" fmla="*/ 2346911 h 2386113"/>
              <a:gd name="connsiteX13" fmla="*/ 149213 w 592654"/>
              <a:gd name="connsiteY13" fmla="*/ 2337285 h 2386113"/>
              <a:gd name="connsiteX0" fmla="*/ 149213 w 592654"/>
              <a:gd name="connsiteY0" fmla="*/ 2351780 h 2400608"/>
              <a:gd name="connsiteX1" fmla="*/ 22 w 592654"/>
              <a:gd name="connsiteY1" fmla="*/ 1788702 h 2400608"/>
              <a:gd name="connsiteX2" fmla="*/ 158839 w 592654"/>
              <a:gd name="connsiteY2" fmla="*/ 1389254 h 2400608"/>
              <a:gd name="connsiteX3" fmla="*/ 115525 w 592654"/>
              <a:gd name="connsiteY3" fmla="*/ 898365 h 2400608"/>
              <a:gd name="connsiteX4" fmla="*/ 255092 w 592654"/>
              <a:gd name="connsiteY4" fmla="*/ 186097 h 2400608"/>
              <a:gd name="connsiteX5" fmla="*/ 442784 w 592654"/>
              <a:gd name="connsiteY5" fmla="*/ 17654 h 2400608"/>
              <a:gd name="connsiteX6" fmla="*/ 481285 w 592654"/>
              <a:gd name="connsiteY6" fmla="*/ 513355 h 2400608"/>
              <a:gd name="connsiteX7" fmla="*/ 457222 w 592654"/>
              <a:gd name="connsiteY7" fmla="*/ 869490 h 2400608"/>
              <a:gd name="connsiteX8" fmla="*/ 587163 w 592654"/>
              <a:gd name="connsiteY8" fmla="*/ 1182311 h 2400608"/>
              <a:gd name="connsiteX9" fmla="*/ 548662 w 592654"/>
              <a:gd name="connsiteY9" fmla="*/ 1533633 h 2400608"/>
              <a:gd name="connsiteX10" fmla="*/ 370595 w 592654"/>
              <a:gd name="connsiteY10" fmla="*/ 1726138 h 2400608"/>
              <a:gd name="connsiteX11" fmla="*/ 433158 w 592654"/>
              <a:gd name="connsiteY11" fmla="*/ 2265152 h 2400608"/>
              <a:gd name="connsiteX12" fmla="*/ 394658 w 592654"/>
              <a:gd name="connsiteY12" fmla="*/ 2361406 h 2400608"/>
              <a:gd name="connsiteX13" fmla="*/ 149213 w 592654"/>
              <a:gd name="connsiteY13" fmla="*/ 2351780 h 2400608"/>
              <a:gd name="connsiteX0" fmla="*/ 149227 w 592668"/>
              <a:gd name="connsiteY0" fmla="*/ 2351780 h 2400608"/>
              <a:gd name="connsiteX1" fmla="*/ 36 w 592668"/>
              <a:gd name="connsiteY1" fmla="*/ 1788702 h 2400608"/>
              <a:gd name="connsiteX2" fmla="*/ 134790 w 592668"/>
              <a:gd name="connsiteY2" fmla="*/ 1379629 h 2400608"/>
              <a:gd name="connsiteX3" fmla="*/ 115539 w 592668"/>
              <a:gd name="connsiteY3" fmla="*/ 898365 h 2400608"/>
              <a:gd name="connsiteX4" fmla="*/ 255106 w 592668"/>
              <a:gd name="connsiteY4" fmla="*/ 186097 h 2400608"/>
              <a:gd name="connsiteX5" fmla="*/ 442798 w 592668"/>
              <a:gd name="connsiteY5" fmla="*/ 17654 h 2400608"/>
              <a:gd name="connsiteX6" fmla="*/ 481299 w 592668"/>
              <a:gd name="connsiteY6" fmla="*/ 513355 h 2400608"/>
              <a:gd name="connsiteX7" fmla="*/ 457236 w 592668"/>
              <a:gd name="connsiteY7" fmla="*/ 869490 h 2400608"/>
              <a:gd name="connsiteX8" fmla="*/ 587177 w 592668"/>
              <a:gd name="connsiteY8" fmla="*/ 1182311 h 2400608"/>
              <a:gd name="connsiteX9" fmla="*/ 548676 w 592668"/>
              <a:gd name="connsiteY9" fmla="*/ 1533633 h 2400608"/>
              <a:gd name="connsiteX10" fmla="*/ 370609 w 592668"/>
              <a:gd name="connsiteY10" fmla="*/ 1726138 h 2400608"/>
              <a:gd name="connsiteX11" fmla="*/ 433172 w 592668"/>
              <a:gd name="connsiteY11" fmla="*/ 2265152 h 2400608"/>
              <a:gd name="connsiteX12" fmla="*/ 394672 w 592668"/>
              <a:gd name="connsiteY12" fmla="*/ 2361406 h 2400608"/>
              <a:gd name="connsiteX13" fmla="*/ 149227 w 592668"/>
              <a:gd name="connsiteY13" fmla="*/ 2351780 h 2400608"/>
              <a:gd name="connsiteX0" fmla="*/ 149227 w 592069"/>
              <a:gd name="connsiteY0" fmla="*/ 2351780 h 2400608"/>
              <a:gd name="connsiteX1" fmla="*/ 36 w 592069"/>
              <a:gd name="connsiteY1" fmla="*/ 1788702 h 2400608"/>
              <a:gd name="connsiteX2" fmla="*/ 134790 w 592069"/>
              <a:gd name="connsiteY2" fmla="*/ 1379629 h 2400608"/>
              <a:gd name="connsiteX3" fmla="*/ 115539 w 592069"/>
              <a:gd name="connsiteY3" fmla="*/ 898365 h 2400608"/>
              <a:gd name="connsiteX4" fmla="*/ 255106 w 592069"/>
              <a:gd name="connsiteY4" fmla="*/ 186097 h 2400608"/>
              <a:gd name="connsiteX5" fmla="*/ 442798 w 592069"/>
              <a:gd name="connsiteY5" fmla="*/ 17654 h 2400608"/>
              <a:gd name="connsiteX6" fmla="*/ 481299 w 592069"/>
              <a:gd name="connsiteY6" fmla="*/ 513355 h 2400608"/>
              <a:gd name="connsiteX7" fmla="*/ 457236 w 592069"/>
              <a:gd name="connsiteY7" fmla="*/ 869490 h 2400608"/>
              <a:gd name="connsiteX8" fmla="*/ 587177 w 592069"/>
              <a:gd name="connsiteY8" fmla="*/ 1182311 h 2400608"/>
              <a:gd name="connsiteX9" fmla="*/ 548676 w 592069"/>
              <a:gd name="connsiteY9" fmla="*/ 1533633 h 2400608"/>
              <a:gd name="connsiteX10" fmla="*/ 399485 w 592069"/>
              <a:gd name="connsiteY10" fmla="*/ 1730950 h 2400608"/>
              <a:gd name="connsiteX11" fmla="*/ 433172 w 592069"/>
              <a:gd name="connsiteY11" fmla="*/ 2265152 h 2400608"/>
              <a:gd name="connsiteX12" fmla="*/ 394672 w 592069"/>
              <a:gd name="connsiteY12" fmla="*/ 2361406 h 2400608"/>
              <a:gd name="connsiteX13" fmla="*/ 149227 w 592069"/>
              <a:gd name="connsiteY13" fmla="*/ 2351780 h 240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069" h="2400608">
                <a:moveTo>
                  <a:pt x="149227" y="2351780"/>
                </a:moveTo>
                <a:cubicBezTo>
                  <a:pt x="83454" y="2256329"/>
                  <a:pt x="2442" y="1950727"/>
                  <a:pt x="36" y="1788702"/>
                </a:cubicBezTo>
                <a:cubicBezTo>
                  <a:pt x="-2370" y="1626677"/>
                  <a:pt x="115540" y="1528018"/>
                  <a:pt x="134790" y="1379629"/>
                </a:cubicBezTo>
                <a:cubicBezTo>
                  <a:pt x="154040" y="1231240"/>
                  <a:pt x="95486" y="1097287"/>
                  <a:pt x="115539" y="898365"/>
                </a:cubicBezTo>
                <a:cubicBezTo>
                  <a:pt x="135592" y="699443"/>
                  <a:pt x="200563" y="332882"/>
                  <a:pt x="255106" y="186097"/>
                </a:cubicBezTo>
                <a:cubicBezTo>
                  <a:pt x="309649" y="39312"/>
                  <a:pt x="405099" y="-36889"/>
                  <a:pt x="442798" y="17654"/>
                </a:cubicBezTo>
                <a:cubicBezTo>
                  <a:pt x="480497" y="72197"/>
                  <a:pt x="478893" y="371382"/>
                  <a:pt x="481299" y="513355"/>
                </a:cubicBezTo>
                <a:cubicBezTo>
                  <a:pt x="483705" y="655328"/>
                  <a:pt x="439590" y="757997"/>
                  <a:pt x="457236" y="869490"/>
                </a:cubicBezTo>
                <a:cubicBezTo>
                  <a:pt x="474882" y="980983"/>
                  <a:pt x="571937" y="1071621"/>
                  <a:pt x="587177" y="1182311"/>
                </a:cubicBezTo>
                <a:cubicBezTo>
                  <a:pt x="602417" y="1293001"/>
                  <a:pt x="579958" y="1442193"/>
                  <a:pt x="548676" y="1533633"/>
                </a:cubicBezTo>
                <a:cubicBezTo>
                  <a:pt x="517394" y="1625073"/>
                  <a:pt x="418736" y="1609030"/>
                  <a:pt x="399485" y="1730950"/>
                </a:cubicBezTo>
                <a:cubicBezTo>
                  <a:pt x="380234" y="1852870"/>
                  <a:pt x="442797" y="2184139"/>
                  <a:pt x="433172" y="2265152"/>
                </a:cubicBezTo>
                <a:cubicBezTo>
                  <a:pt x="423547" y="2346165"/>
                  <a:pt x="441996" y="2346968"/>
                  <a:pt x="394672" y="2361406"/>
                </a:cubicBezTo>
                <a:cubicBezTo>
                  <a:pt x="347348" y="2375844"/>
                  <a:pt x="215000" y="2447231"/>
                  <a:pt x="149227" y="2351780"/>
                </a:cubicBezTo>
                <a:close/>
              </a:path>
            </a:pathLst>
          </a:custGeom>
          <a:solidFill>
            <a:srgbClr val="46444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Group 4"/>
          <p:cNvGrpSpPr>
            <a:grpSpLocks noChangeAspect="1"/>
          </p:cNvGrpSpPr>
          <p:nvPr/>
        </p:nvGrpSpPr>
        <p:grpSpPr bwMode="auto">
          <a:xfrm flipH="1">
            <a:off x="5473023" y="1513796"/>
            <a:ext cx="1417637" cy="2622550"/>
            <a:chOff x="3379" y="933"/>
            <a:chExt cx="893" cy="1652"/>
          </a:xfrm>
        </p:grpSpPr>
        <p:sp>
          <p:nvSpPr>
            <p:cNvPr id="2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79" y="933"/>
              <a:ext cx="893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5"/>
            <p:cNvSpPr>
              <a:spLocks/>
            </p:cNvSpPr>
            <p:nvPr/>
          </p:nvSpPr>
          <p:spPr bwMode="auto">
            <a:xfrm>
              <a:off x="3407" y="1443"/>
              <a:ext cx="179" cy="286"/>
            </a:xfrm>
            <a:custGeom>
              <a:avLst/>
              <a:gdLst>
                <a:gd name="T0" fmla="*/ 7 w 360"/>
                <a:gd name="T1" fmla="*/ 32 h 572"/>
                <a:gd name="T2" fmla="*/ 52 w 360"/>
                <a:gd name="T3" fmla="*/ 0 h 572"/>
                <a:gd name="T4" fmla="*/ 100 w 360"/>
                <a:gd name="T5" fmla="*/ 15 h 572"/>
                <a:gd name="T6" fmla="*/ 100 w 360"/>
                <a:gd name="T7" fmla="*/ 38 h 572"/>
                <a:gd name="T8" fmla="*/ 133 w 360"/>
                <a:gd name="T9" fmla="*/ 62 h 572"/>
                <a:gd name="T10" fmla="*/ 135 w 360"/>
                <a:gd name="T11" fmla="*/ 115 h 572"/>
                <a:gd name="T12" fmla="*/ 107 w 360"/>
                <a:gd name="T13" fmla="*/ 152 h 572"/>
                <a:gd name="T14" fmla="*/ 107 w 360"/>
                <a:gd name="T15" fmla="*/ 184 h 572"/>
                <a:gd name="T16" fmla="*/ 154 w 360"/>
                <a:gd name="T17" fmla="*/ 281 h 572"/>
                <a:gd name="T18" fmla="*/ 190 w 360"/>
                <a:gd name="T19" fmla="*/ 333 h 572"/>
                <a:gd name="T20" fmla="*/ 285 w 360"/>
                <a:gd name="T21" fmla="*/ 404 h 572"/>
                <a:gd name="T22" fmla="*/ 323 w 360"/>
                <a:gd name="T23" fmla="*/ 407 h 572"/>
                <a:gd name="T24" fmla="*/ 360 w 360"/>
                <a:gd name="T25" fmla="*/ 540 h 572"/>
                <a:gd name="T26" fmla="*/ 271 w 360"/>
                <a:gd name="T27" fmla="*/ 572 h 572"/>
                <a:gd name="T28" fmla="*/ 202 w 360"/>
                <a:gd name="T29" fmla="*/ 513 h 572"/>
                <a:gd name="T30" fmla="*/ 109 w 360"/>
                <a:gd name="T31" fmla="*/ 375 h 572"/>
                <a:gd name="T32" fmla="*/ 0 w 360"/>
                <a:gd name="T33" fmla="*/ 164 h 572"/>
                <a:gd name="T34" fmla="*/ 0 w 360"/>
                <a:gd name="T35" fmla="*/ 136 h 572"/>
                <a:gd name="T36" fmla="*/ 14 w 360"/>
                <a:gd name="T37" fmla="*/ 114 h 572"/>
                <a:gd name="T38" fmla="*/ 7 w 360"/>
                <a:gd name="T39" fmla="*/ 76 h 572"/>
                <a:gd name="T40" fmla="*/ 19 w 360"/>
                <a:gd name="T41" fmla="*/ 62 h 572"/>
                <a:gd name="T42" fmla="*/ 7 w 360"/>
                <a:gd name="T43" fmla="*/ 32 h 572"/>
                <a:gd name="T44" fmla="*/ 7 w 360"/>
                <a:gd name="T45" fmla="*/ 3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572">
                  <a:moveTo>
                    <a:pt x="7" y="32"/>
                  </a:moveTo>
                  <a:lnTo>
                    <a:pt x="52" y="0"/>
                  </a:lnTo>
                  <a:lnTo>
                    <a:pt x="100" y="15"/>
                  </a:lnTo>
                  <a:lnTo>
                    <a:pt x="100" y="38"/>
                  </a:lnTo>
                  <a:lnTo>
                    <a:pt x="133" y="62"/>
                  </a:lnTo>
                  <a:lnTo>
                    <a:pt x="135" y="115"/>
                  </a:lnTo>
                  <a:lnTo>
                    <a:pt x="107" y="152"/>
                  </a:lnTo>
                  <a:lnTo>
                    <a:pt x="107" y="184"/>
                  </a:lnTo>
                  <a:lnTo>
                    <a:pt x="154" y="281"/>
                  </a:lnTo>
                  <a:lnTo>
                    <a:pt x="190" y="333"/>
                  </a:lnTo>
                  <a:lnTo>
                    <a:pt x="285" y="404"/>
                  </a:lnTo>
                  <a:lnTo>
                    <a:pt x="323" y="407"/>
                  </a:lnTo>
                  <a:lnTo>
                    <a:pt x="360" y="540"/>
                  </a:lnTo>
                  <a:lnTo>
                    <a:pt x="271" y="572"/>
                  </a:lnTo>
                  <a:lnTo>
                    <a:pt x="202" y="513"/>
                  </a:lnTo>
                  <a:lnTo>
                    <a:pt x="109" y="375"/>
                  </a:lnTo>
                  <a:lnTo>
                    <a:pt x="0" y="164"/>
                  </a:lnTo>
                  <a:lnTo>
                    <a:pt x="0" y="136"/>
                  </a:lnTo>
                  <a:lnTo>
                    <a:pt x="14" y="114"/>
                  </a:lnTo>
                  <a:lnTo>
                    <a:pt x="7" y="76"/>
                  </a:lnTo>
                  <a:lnTo>
                    <a:pt x="19" y="6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6"/>
            <p:cNvSpPr>
              <a:spLocks/>
            </p:cNvSpPr>
            <p:nvPr/>
          </p:nvSpPr>
          <p:spPr bwMode="auto">
            <a:xfrm>
              <a:off x="3452" y="1582"/>
              <a:ext cx="89" cy="142"/>
            </a:xfrm>
            <a:custGeom>
              <a:avLst/>
              <a:gdLst>
                <a:gd name="T0" fmla="*/ 2 w 176"/>
                <a:gd name="T1" fmla="*/ 5 h 283"/>
                <a:gd name="T2" fmla="*/ 5 w 176"/>
                <a:gd name="T3" fmla="*/ 10 h 283"/>
                <a:gd name="T4" fmla="*/ 8 w 176"/>
                <a:gd name="T5" fmla="*/ 19 h 283"/>
                <a:gd name="T6" fmla="*/ 14 w 176"/>
                <a:gd name="T7" fmla="*/ 27 h 283"/>
                <a:gd name="T8" fmla="*/ 19 w 176"/>
                <a:gd name="T9" fmla="*/ 39 h 283"/>
                <a:gd name="T10" fmla="*/ 26 w 176"/>
                <a:gd name="T11" fmla="*/ 52 h 283"/>
                <a:gd name="T12" fmla="*/ 29 w 176"/>
                <a:gd name="T13" fmla="*/ 57 h 283"/>
                <a:gd name="T14" fmla="*/ 33 w 176"/>
                <a:gd name="T15" fmla="*/ 65 h 283"/>
                <a:gd name="T16" fmla="*/ 40 w 176"/>
                <a:gd name="T17" fmla="*/ 78 h 283"/>
                <a:gd name="T18" fmla="*/ 43 w 176"/>
                <a:gd name="T19" fmla="*/ 83 h 283"/>
                <a:gd name="T20" fmla="*/ 48 w 176"/>
                <a:gd name="T21" fmla="*/ 90 h 283"/>
                <a:gd name="T22" fmla="*/ 55 w 176"/>
                <a:gd name="T23" fmla="*/ 102 h 283"/>
                <a:gd name="T24" fmla="*/ 62 w 176"/>
                <a:gd name="T25" fmla="*/ 114 h 283"/>
                <a:gd name="T26" fmla="*/ 69 w 176"/>
                <a:gd name="T27" fmla="*/ 124 h 283"/>
                <a:gd name="T28" fmla="*/ 76 w 176"/>
                <a:gd name="T29" fmla="*/ 133 h 283"/>
                <a:gd name="T30" fmla="*/ 83 w 176"/>
                <a:gd name="T31" fmla="*/ 140 h 283"/>
                <a:gd name="T32" fmla="*/ 88 w 176"/>
                <a:gd name="T33" fmla="*/ 147 h 283"/>
                <a:gd name="T34" fmla="*/ 98 w 176"/>
                <a:gd name="T35" fmla="*/ 154 h 283"/>
                <a:gd name="T36" fmla="*/ 109 w 176"/>
                <a:gd name="T37" fmla="*/ 162 h 283"/>
                <a:gd name="T38" fmla="*/ 119 w 176"/>
                <a:gd name="T39" fmla="*/ 169 h 283"/>
                <a:gd name="T40" fmla="*/ 129 w 176"/>
                <a:gd name="T41" fmla="*/ 176 h 283"/>
                <a:gd name="T42" fmla="*/ 136 w 176"/>
                <a:gd name="T43" fmla="*/ 183 h 283"/>
                <a:gd name="T44" fmla="*/ 143 w 176"/>
                <a:gd name="T45" fmla="*/ 192 h 283"/>
                <a:gd name="T46" fmla="*/ 148 w 176"/>
                <a:gd name="T47" fmla="*/ 200 h 283"/>
                <a:gd name="T48" fmla="*/ 150 w 176"/>
                <a:gd name="T49" fmla="*/ 209 h 283"/>
                <a:gd name="T50" fmla="*/ 150 w 176"/>
                <a:gd name="T51" fmla="*/ 216 h 283"/>
                <a:gd name="T52" fmla="*/ 154 w 176"/>
                <a:gd name="T53" fmla="*/ 224 h 283"/>
                <a:gd name="T54" fmla="*/ 157 w 176"/>
                <a:gd name="T55" fmla="*/ 233 h 283"/>
                <a:gd name="T56" fmla="*/ 162 w 176"/>
                <a:gd name="T57" fmla="*/ 240 h 283"/>
                <a:gd name="T58" fmla="*/ 171 w 176"/>
                <a:gd name="T59" fmla="*/ 252 h 283"/>
                <a:gd name="T60" fmla="*/ 176 w 176"/>
                <a:gd name="T61" fmla="*/ 256 h 283"/>
                <a:gd name="T62" fmla="*/ 43 w 176"/>
                <a:gd name="T63" fmla="*/ 152 h 283"/>
                <a:gd name="T64" fmla="*/ 0 w 176"/>
                <a:gd name="T6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283">
                  <a:moveTo>
                    <a:pt x="0" y="0"/>
                  </a:moveTo>
                  <a:lnTo>
                    <a:pt x="2" y="5"/>
                  </a:lnTo>
                  <a:lnTo>
                    <a:pt x="3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14" y="27"/>
                  </a:lnTo>
                  <a:lnTo>
                    <a:pt x="15" y="34"/>
                  </a:lnTo>
                  <a:lnTo>
                    <a:pt x="19" y="39"/>
                  </a:lnTo>
                  <a:lnTo>
                    <a:pt x="22" y="45"/>
                  </a:lnTo>
                  <a:lnTo>
                    <a:pt x="26" y="52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31" y="60"/>
                  </a:lnTo>
                  <a:lnTo>
                    <a:pt x="33" y="65"/>
                  </a:lnTo>
                  <a:lnTo>
                    <a:pt x="36" y="71"/>
                  </a:lnTo>
                  <a:lnTo>
                    <a:pt x="40" y="78"/>
                  </a:lnTo>
                  <a:lnTo>
                    <a:pt x="41" y="79"/>
                  </a:lnTo>
                  <a:lnTo>
                    <a:pt x="43" y="83"/>
                  </a:lnTo>
                  <a:lnTo>
                    <a:pt x="45" y="86"/>
                  </a:lnTo>
                  <a:lnTo>
                    <a:pt x="48" y="90"/>
                  </a:lnTo>
                  <a:lnTo>
                    <a:pt x="52" y="97"/>
                  </a:lnTo>
                  <a:lnTo>
                    <a:pt x="55" y="102"/>
                  </a:lnTo>
                  <a:lnTo>
                    <a:pt x="59" y="107"/>
                  </a:lnTo>
                  <a:lnTo>
                    <a:pt x="62" y="114"/>
                  </a:lnTo>
                  <a:lnTo>
                    <a:pt x="65" y="119"/>
                  </a:lnTo>
                  <a:lnTo>
                    <a:pt x="69" y="124"/>
                  </a:lnTo>
                  <a:lnTo>
                    <a:pt x="72" y="129"/>
                  </a:lnTo>
                  <a:lnTo>
                    <a:pt x="76" y="133"/>
                  </a:lnTo>
                  <a:lnTo>
                    <a:pt x="78" y="136"/>
                  </a:lnTo>
                  <a:lnTo>
                    <a:pt x="83" y="140"/>
                  </a:lnTo>
                  <a:lnTo>
                    <a:pt x="84" y="143"/>
                  </a:lnTo>
                  <a:lnTo>
                    <a:pt x="88" y="147"/>
                  </a:lnTo>
                  <a:lnTo>
                    <a:pt x="93" y="150"/>
                  </a:lnTo>
                  <a:lnTo>
                    <a:pt x="98" y="154"/>
                  </a:lnTo>
                  <a:lnTo>
                    <a:pt x="103" y="157"/>
                  </a:lnTo>
                  <a:lnTo>
                    <a:pt x="109" y="162"/>
                  </a:lnTo>
                  <a:lnTo>
                    <a:pt x="114" y="166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9" y="176"/>
                  </a:lnTo>
                  <a:lnTo>
                    <a:pt x="133" y="179"/>
                  </a:lnTo>
                  <a:lnTo>
                    <a:pt x="136" y="183"/>
                  </a:lnTo>
                  <a:lnTo>
                    <a:pt x="140" y="188"/>
                  </a:lnTo>
                  <a:lnTo>
                    <a:pt x="143" y="192"/>
                  </a:lnTo>
                  <a:lnTo>
                    <a:pt x="145" y="195"/>
                  </a:lnTo>
                  <a:lnTo>
                    <a:pt x="148" y="200"/>
                  </a:lnTo>
                  <a:lnTo>
                    <a:pt x="150" y="204"/>
                  </a:lnTo>
                  <a:lnTo>
                    <a:pt x="150" y="209"/>
                  </a:lnTo>
                  <a:lnTo>
                    <a:pt x="150" y="212"/>
                  </a:lnTo>
                  <a:lnTo>
                    <a:pt x="150" y="216"/>
                  </a:lnTo>
                  <a:lnTo>
                    <a:pt x="152" y="221"/>
                  </a:lnTo>
                  <a:lnTo>
                    <a:pt x="154" y="224"/>
                  </a:lnTo>
                  <a:lnTo>
                    <a:pt x="155" y="228"/>
                  </a:lnTo>
                  <a:lnTo>
                    <a:pt x="157" y="233"/>
                  </a:lnTo>
                  <a:lnTo>
                    <a:pt x="160" y="236"/>
                  </a:lnTo>
                  <a:lnTo>
                    <a:pt x="162" y="240"/>
                  </a:lnTo>
                  <a:lnTo>
                    <a:pt x="167" y="247"/>
                  </a:lnTo>
                  <a:lnTo>
                    <a:pt x="171" y="252"/>
                  </a:lnTo>
                  <a:lnTo>
                    <a:pt x="174" y="254"/>
                  </a:lnTo>
                  <a:lnTo>
                    <a:pt x="176" y="256"/>
                  </a:lnTo>
                  <a:lnTo>
                    <a:pt x="159" y="283"/>
                  </a:lnTo>
                  <a:lnTo>
                    <a:pt x="43" y="152"/>
                  </a:lnTo>
                  <a:lnTo>
                    <a:pt x="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7"/>
            <p:cNvSpPr>
              <a:spLocks/>
            </p:cNvSpPr>
            <p:nvPr/>
          </p:nvSpPr>
          <p:spPr bwMode="auto">
            <a:xfrm>
              <a:off x="3457" y="1603"/>
              <a:ext cx="127" cy="130"/>
            </a:xfrm>
            <a:custGeom>
              <a:avLst/>
              <a:gdLst>
                <a:gd name="T0" fmla="*/ 4 w 254"/>
                <a:gd name="T1" fmla="*/ 26 h 259"/>
                <a:gd name="T2" fmla="*/ 6 w 254"/>
                <a:gd name="T3" fmla="*/ 31 h 259"/>
                <a:gd name="T4" fmla="*/ 7 w 254"/>
                <a:gd name="T5" fmla="*/ 38 h 259"/>
                <a:gd name="T6" fmla="*/ 9 w 254"/>
                <a:gd name="T7" fmla="*/ 45 h 259"/>
                <a:gd name="T8" fmla="*/ 13 w 254"/>
                <a:gd name="T9" fmla="*/ 54 h 259"/>
                <a:gd name="T10" fmla="*/ 16 w 254"/>
                <a:gd name="T11" fmla="*/ 64 h 259"/>
                <a:gd name="T12" fmla="*/ 19 w 254"/>
                <a:gd name="T13" fmla="*/ 74 h 259"/>
                <a:gd name="T14" fmla="*/ 25 w 254"/>
                <a:gd name="T15" fmla="*/ 86 h 259"/>
                <a:gd name="T16" fmla="*/ 28 w 254"/>
                <a:gd name="T17" fmla="*/ 98 h 259"/>
                <a:gd name="T18" fmla="*/ 33 w 254"/>
                <a:gd name="T19" fmla="*/ 109 h 259"/>
                <a:gd name="T20" fmla="*/ 37 w 254"/>
                <a:gd name="T21" fmla="*/ 116 h 259"/>
                <a:gd name="T22" fmla="*/ 40 w 254"/>
                <a:gd name="T23" fmla="*/ 121 h 259"/>
                <a:gd name="T24" fmla="*/ 44 w 254"/>
                <a:gd name="T25" fmla="*/ 128 h 259"/>
                <a:gd name="T26" fmla="*/ 49 w 254"/>
                <a:gd name="T27" fmla="*/ 136 h 259"/>
                <a:gd name="T28" fmla="*/ 56 w 254"/>
                <a:gd name="T29" fmla="*/ 149 h 259"/>
                <a:gd name="T30" fmla="*/ 64 w 254"/>
                <a:gd name="T31" fmla="*/ 161 h 259"/>
                <a:gd name="T32" fmla="*/ 75 w 254"/>
                <a:gd name="T33" fmla="*/ 171 h 259"/>
                <a:gd name="T34" fmla="*/ 83 w 254"/>
                <a:gd name="T35" fmla="*/ 181 h 259"/>
                <a:gd name="T36" fmla="*/ 92 w 254"/>
                <a:gd name="T37" fmla="*/ 190 h 259"/>
                <a:gd name="T38" fmla="*/ 101 w 254"/>
                <a:gd name="T39" fmla="*/ 199 h 259"/>
                <a:gd name="T40" fmla="*/ 109 w 254"/>
                <a:gd name="T41" fmla="*/ 206 h 259"/>
                <a:gd name="T42" fmla="*/ 116 w 254"/>
                <a:gd name="T43" fmla="*/ 213 h 259"/>
                <a:gd name="T44" fmla="*/ 123 w 254"/>
                <a:gd name="T45" fmla="*/ 218 h 259"/>
                <a:gd name="T46" fmla="*/ 130 w 254"/>
                <a:gd name="T47" fmla="*/ 225 h 259"/>
                <a:gd name="T48" fmla="*/ 139 w 254"/>
                <a:gd name="T49" fmla="*/ 233 h 259"/>
                <a:gd name="T50" fmla="*/ 146 w 254"/>
                <a:gd name="T51" fmla="*/ 240 h 259"/>
                <a:gd name="T52" fmla="*/ 151 w 254"/>
                <a:gd name="T53" fmla="*/ 245 h 259"/>
                <a:gd name="T54" fmla="*/ 163 w 254"/>
                <a:gd name="T55" fmla="*/ 259 h 259"/>
                <a:gd name="T56" fmla="*/ 254 w 254"/>
                <a:gd name="T57" fmla="*/ 237 h 259"/>
                <a:gd name="T58" fmla="*/ 184 w 254"/>
                <a:gd name="T59" fmla="*/ 230 h 259"/>
                <a:gd name="T60" fmla="*/ 156 w 254"/>
                <a:gd name="T61" fmla="*/ 232 h 259"/>
                <a:gd name="T62" fmla="*/ 149 w 254"/>
                <a:gd name="T63" fmla="*/ 214 h 259"/>
                <a:gd name="T64" fmla="*/ 144 w 254"/>
                <a:gd name="T65" fmla="*/ 206 h 259"/>
                <a:gd name="T66" fmla="*/ 135 w 254"/>
                <a:gd name="T67" fmla="*/ 197 h 259"/>
                <a:gd name="T68" fmla="*/ 128 w 254"/>
                <a:gd name="T69" fmla="*/ 188 h 259"/>
                <a:gd name="T70" fmla="*/ 121 w 254"/>
                <a:gd name="T71" fmla="*/ 181 h 259"/>
                <a:gd name="T72" fmla="*/ 114 w 254"/>
                <a:gd name="T73" fmla="*/ 171 h 259"/>
                <a:gd name="T74" fmla="*/ 106 w 254"/>
                <a:gd name="T75" fmla="*/ 162 h 259"/>
                <a:gd name="T76" fmla="*/ 97 w 254"/>
                <a:gd name="T77" fmla="*/ 152 h 259"/>
                <a:gd name="T78" fmla="*/ 89 w 254"/>
                <a:gd name="T79" fmla="*/ 143 h 259"/>
                <a:gd name="T80" fmla="*/ 82 w 254"/>
                <a:gd name="T81" fmla="*/ 133 h 259"/>
                <a:gd name="T82" fmla="*/ 73 w 254"/>
                <a:gd name="T83" fmla="*/ 123 h 259"/>
                <a:gd name="T84" fmla="*/ 66 w 254"/>
                <a:gd name="T85" fmla="*/ 114 h 259"/>
                <a:gd name="T86" fmla="*/ 59 w 254"/>
                <a:gd name="T87" fmla="*/ 105 h 259"/>
                <a:gd name="T88" fmla="*/ 54 w 254"/>
                <a:gd name="T89" fmla="*/ 97 h 259"/>
                <a:gd name="T90" fmla="*/ 49 w 254"/>
                <a:gd name="T91" fmla="*/ 90 h 259"/>
                <a:gd name="T92" fmla="*/ 44 w 254"/>
                <a:gd name="T93" fmla="*/ 83 h 259"/>
                <a:gd name="T94" fmla="*/ 38 w 254"/>
                <a:gd name="T95" fmla="*/ 74 h 259"/>
                <a:gd name="T96" fmla="*/ 33 w 254"/>
                <a:gd name="T97" fmla="*/ 67 h 259"/>
                <a:gd name="T98" fmla="*/ 30 w 254"/>
                <a:gd name="T99" fmla="*/ 59 h 259"/>
                <a:gd name="T100" fmla="*/ 25 w 254"/>
                <a:gd name="T101" fmla="*/ 52 h 259"/>
                <a:gd name="T102" fmla="*/ 21 w 254"/>
                <a:gd name="T103" fmla="*/ 43 h 259"/>
                <a:gd name="T104" fmla="*/ 18 w 254"/>
                <a:gd name="T105" fmla="*/ 36 h 259"/>
                <a:gd name="T106" fmla="*/ 14 w 254"/>
                <a:gd name="T107" fmla="*/ 29 h 259"/>
                <a:gd name="T108" fmla="*/ 11 w 254"/>
                <a:gd name="T109" fmla="*/ 22 h 259"/>
                <a:gd name="T110" fmla="*/ 7 w 254"/>
                <a:gd name="T111" fmla="*/ 14 h 259"/>
                <a:gd name="T112" fmla="*/ 2 w 254"/>
                <a:gd name="T113" fmla="*/ 5 h 259"/>
                <a:gd name="T114" fmla="*/ 0 w 254"/>
                <a:gd name="T115" fmla="*/ 0 h 259"/>
                <a:gd name="T116" fmla="*/ 4 w 254"/>
                <a:gd name="T117" fmla="*/ 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9">
                  <a:moveTo>
                    <a:pt x="4" y="26"/>
                  </a:moveTo>
                  <a:lnTo>
                    <a:pt x="4" y="26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7" y="38"/>
                  </a:lnTo>
                  <a:lnTo>
                    <a:pt x="9" y="41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3" y="54"/>
                  </a:lnTo>
                  <a:lnTo>
                    <a:pt x="14" y="59"/>
                  </a:lnTo>
                  <a:lnTo>
                    <a:pt x="16" y="64"/>
                  </a:lnTo>
                  <a:lnTo>
                    <a:pt x="18" y="69"/>
                  </a:lnTo>
                  <a:lnTo>
                    <a:pt x="19" y="74"/>
                  </a:lnTo>
                  <a:lnTo>
                    <a:pt x="23" y="81"/>
                  </a:lnTo>
                  <a:lnTo>
                    <a:pt x="25" y="86"/>
                  </a:lnTo>
                  <a:lnTo>
                    <a:pt x="26" y="93"/>
                  </a:lnTo>
                  <a:lnTo>
                    <a:pt x="28" y="98"/>
                  </a:lnTo>
                  <a:lnTo>
                    <a:pt x="32" y="105"/>
                  </a:lnTo>
                  <a:lnTo>
                    <a:pt x="33" y="109"/>
                  </a:lnTo>
                  <a:lnTo>
                    <a:pt x="35" y="112"/>
                  </a:lnTo>
                  <a:lnTo>
                    <a:pt x="37" y="116"/>
                  </a:lnTo>
                  <a:lnTo>
                    <a:pt x="38" y="119"/>
                  </a:lnTo>
                  <a:lnTo>
                    <a:pt x="40" y="121"/>
                  </a:lnTo>
                  <a:lnTo>
                    <a:pt x="42" y="124"/>
                  </a:lnTo>
                  <a:lnTo>
                    <a:pt x="44" y="128"/>
                  </a:lnTo>
                  <a:lnTo>
                    <a:pt x="45" y="131"/>
                  </a:lnTo>
                  <a:lnTo>
                    <a:pt x="49" y="136"/>
                  </a:lnTo>
                  <a:lnTo>
                    <a:pt x="52" y="143"/>
                  </a:lnTo>
                  <a:lnTo>
                    <a:pt x="56" y="149"/>
                  </a:lnTo>
                  <a:lnTo>
                    <a:pt x="61" y="155"/>
                  </a:lnTo>
                  <a:lnTo>
                    <a:pt x="64" y="161"/>
                  </a:lnTo>
                  <a:lnTo>
                    <a:pt x="70" y="166"/>
                  </a:lnTo>
                  <a:lnTo>
                    <a:pt x="75" y="171"/>
                  </a:lnTo>
                  <a:lnTo>
                    <a:pt x="80" y="176"/>
                  </a:lnTo>
                  <a:lnTo>
                    <a:pt x="83" y="181"/>
                  </a:lnTo>
                  <a:lnTo>
                    <a:pt x="89" y="185"/>
                  </a:lnTo>
                  <a:lnTo>
                    <a:pt x="92" y="190"/>
                  </a:lnTo>
                  <a:lnTo>
                    <a:pt x="97" y="193"/>
                  </a:lnTo>
                  <a:lnTo>
                    <a:pt x="101" y="199"/>
                  </a:lnTo>
                  <a:lnTo>
                    <a:pt x="106" y="202"/>
                  </a:lnTo>
                  <a:lnTo>
                    <a:pt x="109" y="206"/>
                  </a:lnTo>
                  <a:lnTo>
                    <a:pt x="113" y="209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8"/>
                  </a:lnTo>
                  <a:lnTo>
                    <a:pt x="125" y="221"/>
                  </a:lnTo>
                  <a:lnTo>
                    <a:pt x="130" y="225"/>
                  </a:lnTo>
                  <a:lnTo>
                    <a:pt x="135" y="232"/>
                  </a:lnTo>
                  <a:lnTo>
                    <a:pt x="139" y="233"/>
                  </a:lnTo>
                  <a:lnTo>
                    <a:pt x="144" y="237"/>
                  </a:lnTo>
                  <a:lnTo>
                    <a:pt x="146" y="240"/>
                  </a:lnTo>
                  <a:lnTo>
                    <a:pt x="149" y="242"/>
                  </a:lnTo>
                  <a:lnTo>
                    <a:pt x="151" y="245"/>
                  </a:lnTo>
                  <a:lnTo>
                    <a:pt x="152" y="245"/>
                  </a:lnTo>
                  <a:lnTo>
                    <a:pt x="163" y="259"/>
                  </a:lnTo>
                  <a:lnTo>
                    <a:pt x="199" y="256"/>
                  </a:lnTo>
                  <a:lnTo>
                    <a:pt x="254" y="237"/>
                  </a:lnTo>
                  <a:lnTo>
                    <a:pt x="249" y="218"/>
                  </a:lnTo>
                  <a:lnTo>
                    <a:pt x="184" y="230"/>
                  </a:lnTo>
                  <a:lnTo>
                    <a:pt x="177" y="238"/>
                  </a:lnTo>
                  <a:lnTo>
                    <a:pt x="156" y="232"/>
                  </a:lnTo>
                  <a:lnTo>
                    <a:pt x="151" y="214"/>
                  </a:lnTo>
                  <a:lnTo>
                    <a:pt x="149" y="214"/>
                  </a:lnTo>
                  <a:lnTo>
                    <a:pt x="147" y="211"/>
                  </a:lnTo>
                  <a:lnTo>
                    <a:pt x="144" y="206"/>
                  </a:lnTo>
                  <a:lnTo>
                    <a:pt x="139" y="200"/>
                  </a:lnTo>
                  <a:lnTo>
                    <a:pt x="135" y="197"/>
                  </a:lnTo>
                  <a:lnTo>
                    <a:pt x="132" y="193"/>
                  </a:lnTo>
                  <a:lnTo>
                    <a:pt x="128" y="188"/>
                  </a:lnTo>
                  <a:lnTo>
                    <a:pt x="125" y="185"/>
                  </a:lnTo>
                  <a:lnTo>
                    <a:pt x="121" y="181"/>
                  </a:lnTo>
                  <a:lnTo>
                    <a:pt x="118" y="176"/>
                  </a:lnTo>
                  <a:lnTo>
                    <a:pt x="114" y="171"/>
                  </a:lnTo>
                  <a:lnTo>
                    <a:pt x="111" y="168"/>
                  </a:lnTo>
                  <a:lnTo>
                    <a:pt x="106" y="162"/>
                  </a:lnTo>
                  <a:lnTo>
                    <a:pt x="101" y="157"/>
                  </a:lnTo>
                  <a:lnTo>
                    <a:pt x="97" y="152"/>
                  </a:lnTo>
                  <a:lnTo>
                    <a:pt x="94" y="149"/>
                  </a:lnTo>
                  <a:lnTo>
                    <a:pt x="89" y="143"/>
                  </a:lnTo>
                  <a:lnTo>
                    <a:pt x="85" y="136"/>
                  </a:lnTo>
                  <a:lnTo>
                    <a:pt x="82" y="133"/>
                  </a:lnTo>
                  <a:lnTo>
                    <a:pt x="78" y="128"/>
                  </a:lnTo>
                  <a:lnTo>
                    <a:pt x="73" y="123"/>
                  </a:lnTo>
                  <a:lnTo>
                    <a:pt x="70" y="117"/>
                  </a:lnTo>
                  <a:lnTo>
                    <a:pt x="66" y="114"/>
                  </a:lnTo>
                  <a:lnTo>
                    <a:pt x="63" y="109"/>
                  </a:lnTo>
                  <a:lnTo>
                    <a:pt x="59" y="105"/>
                  </a:lnTo>
                  <a:lnTo>
                    <a:pt x="56" y="100"/>
                  </a:lnTo>
                  <a:lnTo>
                    <a:pt x="54" y="97"/>
                  </a:lnTo>
                  <a:lnTo>
                    <a:pt x="52" y="95"/>
                  </a:lnTo>
                  <a:lnTo>
                    <a:pt x="49" y="90"/>
                  </a:lnTo>
                  <a:lnTo>
                    <a:pt x="47" y="86"/>
                  </a:lnTo>
                  <a:lnTo>
                    <a:pt x="44" y="83"/>
                  </a:lnTo>
                  <a:lnTo>
                    <a:pt x="42" y="79"/>
                  </a:lnTo>
                  <a:lnTo>
                    <a:pt x="38" y="74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2" y="64"/>
                  </a:lnTo>
                  <a:lnTo>
                    <a:pt x="30" y="59"/>
                  </a:lnTo>
                  <a:lnTo>
                    <a:pt x="28" y="55"/>
                  </a:lnTo>
                  <a:lnTo>
                    <a:pt x="25" y="52"/>
                  </a:lnTo>
                  <a:lnTo>
                    <a:pt x="23" y="48"/>
                  </a:lnTo>
                  <a:lnTo>
                    <a:pt x="21" y="43"/>
                  </a:lnTo>
                  <a:lnTo>
                    <a:pt x="19" y="40"/>
                  </a:lnTo>
                  <a:lnTo>
                    <a:pt x="18" y="36"/>
                  </a:lnTo>
                  <a:lnTo>
                    <a:pt x="16" y="33"/>
                  </a:lnTo>
                  <a:lnTo>
                    <a:pt x="14" y="29"/>
                  </a:lnTo>
                  <a:lnTo>
                    <a:pt x="13" y="26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7" y="14"/>
                  </a:lnTo>
                  <a:lnTo>
                    <a:pt x="6" y="9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8"/>
            <p:cNvSpPr>
              <a:spLocks/>
            </p:cNvSpPr>
            <p:nvPr/>
          </p:nvSpPr>
          <p:spPr bwMode="auto">
            <a:xfrm>
              <a:off x="3976" y="1704"/>
              <a:ext cx="278" cy="184"/>
            </a:xfrm>
            <a:custGeom>
              <a:avLst/>
              <a:gdLst>
                <a:gd name="T0" fmla="*/ 65 w 556"/>
                <a:gd name="T1" fmla="*/ 0 h 368"/>
                <a:gd name="T2" fmla="*/ 0 w 556"/>
                <a:gd name="T3" fmla="*/ 89 h 368"/>
                <a:gd name="T4" fmla="*/ 122 w 556"/>
                <a:gd name="T5" fmla="*/ 189 h 368"/>
                <a:gd name="T6" fmla="*/ 328 w 556"/>
                <a:gd name="T7" fmla="*/ 265 h 368"/>
                <a:gd name="T8" fmla="*/ 383 w 556"/>
                <a:gd name="T9" fmla="*/ 339 h 368"/>
                <a:gd name="T10" fmla="*/ 452 w 556"/>
                <a:gd name="T11" fmla="*/ 341 h 368"/>
                <a:gd name="T12" fmla="*/ 492 w 556"/>
                <a:gd name="T13" fmla="*/ 368 h 368"/>
                <a:gd name="T14" fmla="*/ 518 w 556"/>
                <a:gd name="T15" fmla="*/ 368 h 368"/>
                <a:gd name="T16" fmla="*/ 554 w 556"/>
                <a:gd name="T17" fmla="*/ 317 h 368"/>
                <a:gd name="T18" fmla="*/ 556 w 556"/>
                <a:gd name="T19" fmla="*/ 292 h 368"/>
                <a:gd name="T20" fmla="*/ 542 w 556"/>
                <a:gd name="T21" fmla="*/ 256 h 368"/>
                <a:gd name="T22" fmla="*/ 516 w 556"/>
                <a:gd name="T23" fmla="*/ 242 h 368"/>
                <a:gd name="T24" fmla="*/ 409 w 556"/>
                <a:gd name="T25" fmla="*/ 241 h 368"/>
                <a:gd name="T26" fmla="*/ 281 w 556"/>
                <a:gd name="T27" fmla="*/ 149 h 368"/>
                <a:gd name="T28" fmla="*/ 215 w 556"/>
                <a:gd name="T29" fmla="*/ 78 h 368"/>
                <a:gd name="T30" fmla="*/ 162 w 556"/>
                <a:gd name="T31" fmla="*/ 63 h 368"/>
                <a:gd name="T32" fmla="*/ 119 w 556"/>
                <a:gd name="T33" fmla="*/ 49 h 368"/>
                <a:gd name="T34" fmla="*/ 65 w 556"/>
                <a:gd name="T35" fmla="*/ 0 h 368"/>
                <a:gd name="T36" fmla="*/ 65 w 556"/>
                <a:gd name="T3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6" h="368">
                  <a:moveTo>
                    <a:pt x="65" y="0"/>
                  </a:moveTo>
                  <a:lnTo>
                    <a:pt x="0" y="89"/>
                  </a:lnTo>
                  <a:lnTo>
                    <a:pt x="122" y="189"/>
                  </a:lnTo>
                  <a:lnTo>
                    <a:pt x="328" y="265"/>
                  </a:lnTo>
                  <a:lnTo>
                    <a:pt x="383" y="339"/>
                  </a:lnTo>
                  <a:lnTo>
                    <a:pt x="452" y="341"/>
                  </a:lnTo>
                  <a:lnTo>
                    <a:pt x="492" y="368"/>
                  </a:lnTo>
                  <a:lnTo>
                    <a:pt x="518" y="368"/>
                  </a:lnTo>
                  <a:lnTo>
                    <a:pt x="554" y="317"/>
                  </a:lnTo>
                  <a:lnTo>
                    <a:pt x="556" y="292"/>
                  </a:lnTo>
                  <a:lnTo>
                    <a:pt x="542" y="256"/>
                  </a:lnTo>
                  <a:lnTo>
                    <a:pt x="516" y="242"/>
                  </a:lnTo>
                  <a:lnTo>
                    <a:pt x="409" y="241"/>
                  </a:lnTo>
                  <a:lnTo>
                    <a:pt x="281" y="149"/>
                  </a:lnTo>
                  <a:lnTo>
                    <a:pt x="215" y="78"/>
                  </a:lnTo>
                  <a:lnTo>
                    <a:pt x="162" y="63"/>
                  </a:lnTo>
                  <a:lnTo>
                    <a:pt x="119" y="49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9"/>
            <p:cNvSpPr>
              <a:spLocks/>
            </p:cNvSpPr>
            <p:nvPr/>
          </p:nvSpPr>
          <p:spPr bwMode="auto">
            <a:xfrm>
              <a:off x="3973" y="1737"/>
              <a:ext cx="230" cy="137"/>
            </a:xfrm>
            <a:custGeom>
              <a:avLst/>
              <a:gdLst>
                <a:gd name="T0" fmla="*/ 116 w 460"/>
                <a:gd name="T1" fmla="*/ 66 h 275"/>
                <a:gd name="T2" fmla="*/ 120 w 460"/>
                <a:gd name="T3" fmla="*/ 66 h 275"/>
                <a:gd name="T4" fmla="*/ 128 w 460"/>
                <a:gd name="T5" fmla="*/ 67 h 275"/>
                <a:gd name="T6" fmla="*/ 133 w 460"/>
                <a:gd name="T7" fmla="*/ 69 h 275"/>
                <a:gd name="T8" fmla="*/ 142 w 460"/>
                <a:gd name="T9" fmla="*/ 73 h 275"/>
                <a:gd name="T10" fmla="*/ 151 w 460"/>
                <a:gd name="T11" fmla="*/ 74 h 275"/>
                <a:gd name="T12" fmla="*/ 159 w 460"/>
                <a:gd name="T13" fmla="*/ 78 h 275"/>
                <a:gd name="T14" fmla="*/ 168 w 460"/>
                <a:gd name="T15" fmla="*/ 81 h 275"/>
                <a:gd name="T16" fmla="*/ 178 w 460"/>
                <a:gd name="T17" fmla="*/ 85 h 275"/>
                <a:gd name="T18" fmla="*/ 189 w 460"/>
                <a:gd name="T19" fmla="*/ 88 h 275"/>
                <a:gd name="T20" fmla="*/ 199 w 460"/>
                <a:gd name="T21" fmla="*/ 93 h 275"/>
                <a:gd name="T22" fmla="*/ 209 w 460"/>
                <a:gd name="T23" fmla="*/ 99 h 275"/>
                <a:gd name="T24" fmla="*/ 220 w 460"/>
                <a:gd name="T25" fmla="*/ 104 h 275"/>
                <a:gd name="T26" fmla="*/ 230 w 460"/>
                <a:gd name="T27" fmla="*/ 111 h 275"/>
                <a:gd name="T28" fmla="*/ 240 w 460"/>
                <a:gd name="T29" fmla="*/ 118 h 275"/>
                <a:gd name="T30" fmla="*/ 251 w 460"/>
                <a:gd name="T31" fmla="*/ 124 h 275"/>
                <a:gd name="T32" fmla="*/ 261 w 460"/>
                <a:gd name="T33" fmla="*/ 131 h 275"/>
                <a:gd name="T34" fmla="*/ 273 w 460"/>
                <a:gd name="T35" fmla="*/ 138 h 275"/>
                <a:gd name="T36" fmla="*/ 280 w 460"/>
                <a:gd name="T37" fmla="*/ 143 h 275"/>
                <a:gd name="T38" fmla="*/ 287 w 460"/>
                <a:gd name="T39" fmla="*/ 149 h 275"/>
                <a:gd name="T40" fmla="*/ 292 w 460"/>
                <a:gd name="T41" fmla="*/ 152 h 275"/>
                <a:gd name="T42" fmla="*/ 299 w 460"/>
                <a:gd name="T43" fmla="*/ 156 h 275"/>
                <a:gd name="T44" fmla="*/ 306 w 460"/>
                <a:gd name="T45" fmla="*/ 161 h 275"/>
                <a:gd name="T46" fmla="*/ 313 w 460"/>
                <a:gd name="T47" fmla="*/ 164 h 275"/>
                <a:gd name="T48" fmla="*/ 320 w 460"/>
                <a:gd name="T49" fmla="*/ 169 h 275"/>
                <a:gd name="T50" fmla="*/ 327 w 460"/>
                <a:gd name="T51" fmla="*/ 173 h 275"/>
                <a:gd name="T52" fmla="*/ 332 w 460"/>
                <a:gd name="T53" fmla="*/ 178 h 275"/>
                <a:gd name="T54" fmla="*/ 341 w 460"/>
                <a:gd name="T55" fmla="*/ 183 h 275"/>
                <a:gd name="T56" fmla="*/ 351 w 460"/>
                <a:gd name="T57" fmla="*/ 190 h 275"/>
                <a:gd name="T58" fmla="*/ 363 w 460"/>
                <a:gd name="T59" fmla="*/ 197 h 275"/>
                <a:gd name="T60" fmla="*/ 373 w 460"/>
                <a:gd name="T61" fmla="*/ 204 h 275"/>
                <a:gd name="T62" fmla="*/ 384 w 460"/>
                <a:gd name="T63" fmla="*/ 211 h 275"/>
                <a:gd name="T64" fmla="*/ 391 w 460"/>
                <a:gd name="T65" fmla="*/ 214 h 275"/>
                <a:gd name="T66" fmla="*/ 396 w 460"/>
                <a:gd name="T67" fmla="*/ 218 h 275"/>
                <a:gd name="T68" fmla="*/ 403 w 460"/>
                <a:gd name="T69" fmla="*/ 221 h 275"/>
                <a:gd name="T70" fmla="*/ 460 w 460"/>
                <a:gd name="T71" fmla="*/ 259 h 275"/>
                <a:gd name="T72" fmla="*/ 342 w 460"/>
                <a:gd name="T73" fmla="*/ 214 h 275"/>
                <a:gd name="T74" fmla="*/ 144 w 460"/>
                <a:gd name="T75" fmla="*/ 138 h 275"/>
                <a:gd name="T76" fmla="*/ 57 w 460"/>
                <a:gd name="T77" fmla="*/ 62 h 275"/>
                <a:gd name="T78" fmla="*/ 28 w 460"/>
                <a:gd name="T7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0" h="275">
                  <a:moveTo>
                    <a:pt x="28" y="0"/>
                  </a:moveTo>
                  <a:lnTo>
                    <a:pt x="116" y="66"/>
                  </a:lnTo>
                  <a:lnTo>
                    <a:pt x="116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8" y="67"/>
                  </a:lnTo>
                  <a:lnTo>
                    <a:pt x="130" y="69"/>
                  </a:lnTo>
                  <a:lnTo>
                    <a:pt x="133" y="69"/>
                  </a:lnTo>
                  <a:lnTo>
                    <a:pt x="137" y="71"/>
                  </a:lnTo>
                  <a:lnTo>
                    <a:pt x="142" y="73"/>
                  </a:lnTo>
                  <a:lnTo>
                    <a:pt x="145" y="73"/>
                  </a:lnTo>
                  <a:lnTo>
                    <a:pt x="151" y="74"/>
                  </a:lnTo>
                  <a:lnTo>
                    <a:pt x="154" y="76"/>
                  </a:lnTo>
                  <a:lnTo>
                    <a:pt x="159" y="78"/>
                  </a:lnTo>
                  <a:lnTo>
                    <a:pt x="163" y="80"/>
                  </a:lnTo>
                  <a:lnTo>
                    <a:pt x="168" y="81"/>
                  </a:lnTo>
                  <a:lnTo>
                    <a:pt x="173" y="83"/>
                  </a:lnTo>
                  <a:lnTo>
                    <a:pt x="178" y="85"/>
                  </a:lnTo>
                  <a:lnTo>
                    <a:pt x="183" y="86"/>
                  </a:lnTo>
                  <a:lnTo>
                    <a:pt x="189" y="88"/>
                  </a:lnTo>
                  <a:lnTo>
                    <a:pt x="194" y="92"/>
                  </a:lnTo>
                  <a:lnTo>
                    <a:pt x="199" y="93"/>
                  </a:lnTo>
                  <a:lnTo>
                    <a:pt x="204" y="97"/>
                  </a:lnTo>
                  <a:lnTo>
                    <a:pt x="209" y="99"/>
                  </a:lnTo>
                  <a:lnTo>
                    <a:pt x="215" y="102"/>
                  </a:lnTo>
                  <a:lnTo>
                    <a:pt x="220" y="104"/>
                  </a:lnTo>
                  <a:lnTo>
                    <a:pt x="225" y="107"/>
                  </a:lnTo>
                  <a:lnTo>
                    <a:pt x="230" y="111"/>
                  </a:lnTo>
                  <a:lnTo>
                    <a:pt x="235" y="114"/>
                  </a:lnTo>
                  <a:lnTo>
                    <a:pt x="240" y="118"/>
                  </a:lnTo>
                  <a:lnTo>
                    <a:pt x="246" y="121"/>
                  </a:lnTo>
                  <a:lnTo>
                    <a:pt x="251" y="124"/>
                  </a:lnTo>
                  <a:lnTo>
                    <a:pt x="256" y="128"/>
                  </a:lnTo>
                  <a:lnTo>
                    <a:pt x="261" y="131"/>
                  </a:lnTo>
                  <a:lnTo>
                    <a:pt x="266" y="135"/>
                  </a:lnTo>
                  <a:lnTo>
                    <a:pt x="273" y="138"/>
                  </a:lnTo>
                  <a:lnTo>
                    <a:pt x="277" y="140"/>
                  </a:lnTo>
                  <a:lnTo>
                    <a:pt x="280" y="143"/>
                  </a:lnTo>
                  <a:lnTo>
                    <a:pt x="284" y="145"/>
                  </a:lnTo>
                  <a:lnTo>
                    <a:pt x="287" y="149"/>
                  </a:lnTo>
                  <a:lnTo>
                    <a:pt x="289" y="150"/>
                  </a:lnTo>
                  <a:lnTo>
                    <a:pt x="292" y="152"/>
                  </a:lnTo>
                  <a:lnTo>
                    <a:pt x="296" y="154"/>
                  </a:lnTo>
                  <a:lnTo>
                    <a:pt x="299" y="156"/>
                  </a:lnTo>
                  <a:lnTo>
                    <a:pt x="303" y="157"/>
                  </a:lnTo>
                  <a:lnTo>
                    <a:pt x="306" y="161"/>
                  </a:lnTo>
                  <a:lnTo>
                    <a:pt x="310" y="163"/>
                  </a:lnTo>
                  <a:lnTo>
                    <a:pt x="313" y="164"/>
                  </a:lnTo>
                  <a:lnTo>
                    <a:pt x="316" y="166"/>
                  </a:lnTo>
                  <a:lnTo>
                    <a:pt x="320" y="169"/>
                  </a:lnTo>
                  <a:lnTo>
                    <a:pt x="323" y="171"/>
                  </a:lnTo>
                  <a:lnTo>
                    <a:pt x="327" y="173"/>
                  </a:lnTo>
                  <a:lnTo>
                    <a:pt x="329" y="175"/>
                  </a:lnTo>
                  <a:lnTo>
                    <a:pt x="332" y="178"/>
                  </a:lnTo>
                  <a:lnTo>
                    <a:pt x="335" y="180"/>
                  </a:lnTo>
                  <a:lnTo>
                    <a:pt x="341" y="183"/>
                  </a:lnTo>
                  <a:lnTo>
                    <a:pt x="346" y="187"/>
                  </a:lnTo>
                  <a:lnTo>
                    <a:pt x="351" y="190"/>
                  </a:lnTo>
                  <a:lnTo>
                    <a:pt x="358" y="194"/>
                  </a:lnTo>
                  <a:lnTo>
                    <a:pt x="363" y="197"/>
                  </a:lnTo>
                  <a:lnTo>
                    <a:pt x="368" y="201"/>
                  </a:lnTo>
                  <a:lnTo>
                    <a:pt x="373" y="204"/>
                  </a:lnTo>
                  <a:lnTo>
                    <a:pt x="379" y="206"/>
                  </a:lnTo>
                  <a:lnTo>
                    <a:pt x="384" y="211"/>
                  </a:lnTo>
                  <a:lnTo>
                    <a:pt x="387" y="213"/>
                  </a:lnTo>
                  <a:lnTo>
                    <a:pt x="391" y="214"/>
                  </a:lnTo>
                  <a:lnTo>
                    <a:pt x="394" y="216"/>
                  </a:lnTo>
                  <a:lnTo>
                    <a:pt x="396" y="218"/>
                  </a:lnTo>
                  <a:lnTo>
                    <a:pt x="401" y="221"/>
                  </a:lnTo>
                  <a:lnTo>
                    <a:pt x="403" y="221"/>
                  </a:lnTo>
                  <a:lnTo>
                    <a:pt x="434" y="247"/>
                  </a:lnTo>
                  <a:lnTo>
                    <a:pt x="460" y="259"/>
                  </a:lnTo>
                  <a:lnTo>
                    <a:pt x="422" y="275"/>
                  </a:lnTo>
                  <a:lnTo>
                    <a:pt x="342" y="214"/>
                  </a:lnTo>
                  <a:lnTo>
                    <a:pt x="256" y="173"/>
                  </a:lnTo>
                  <a:lnTo>
                    <a:pt x="144" y="138"/>
                  </a:lnTo>
                  <a:lnTo>
                    <a:pt x="78" y="95"/>
                  </a:lnTo>
                  <a:lnTo>
                    <a:pt x="57" y="62"/>
                  </a:lnTo>
                  <a:lnTo>
                    <a:pt x="0" y="1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0"/>
            <p:cNvSpPr>
              <a:spLocks/>
            </p:cNvSpPr>
            <p:nvPr/>
          </p:nvSpPr>
          <p:spPr bwMode="auto">
            <a:xfrm>
              <a:off x="3411" y="1476"/>
              <a:ext cx="44" cy="53"/>
            </a:xfrm>
            <a:custGeom>
              <a:avLst/>
              <a:gdLst>
                <a:gd name="T0" fmla="*/ 0 w 88"/>
                <a:gd name="T1" fmla="*/ 100 h 105"/>
                <a:gd name="T2" fmla="*/ 10 w 88"/>
                <a:gd name="T3" fmla="*/ 76 h 105"/>
                <a:gd name="T4" fmla="*/ 55 w 88"/>
                <a:gd name="T5" fmla="*/ 71 h 105"/>
                <a:gd name="T6" fmla="*/ 66 w 88"/>
                <a:gd name="T7" fmla="*/ 47 h 105"/>
                <a:gd name="T8" fmla="*/ 34 w 88"/>
                <a:gd name="T9" fmla="*/ 50 h 105"/>
                <a:gd name="T10" fmla="*/ 34 w 88"/>
                <a:gd name="T11" fmla="*/ 38 h 105"/>
                <a:gd name="T12" fmla="*/ 72 w 88"/>
                <a:gd name="T13" fmla="*/ 21 h 105"/>
                <a:gd name="T14" fmla="*/ 78 w 88"/>
                <a:gd name="T15" fmla="*/ 0 h 105"/>
                <a:gd name="T16" fmla="*/ 88 w 88"/>
                <a:gd name="T17" fmla="*/ 5 h 105"/>
                <a:gd name="T18" fmla="*/ 81 w 88"/>
                <a:gd name="T19" fmla="*/ 92 h 105"/>
                <a:gd name="T20" fmla="*/ 19 w 88"/>
                <a:gd name="T21" fmla="*/ 105 h 105"/>
                <a:gd name="T22" fmla="*/ 0 w 88"/>
                <a:gd name="T23" fmla="*/ 100 h 105"/>
                <a:gd name="T24" fmla="*/ 0 w 88"/>
                <a:gd name="T25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5">
                  <a:moveTo>
                    <a:pt x="0" y="100"/>
                  </a:moveTo>
                  <a:lnTo>
                    <a:pt x="10" y="76"/>
                  </a:lnTo>
                  <a:lnTo>
                    <a:pt x="55" y="71"/>
                  </a:lnTo>
                  <a:lnTo>
                    <a:pt x="66" y="47"/>
                  </a:lnTo>
                  <a:lnTo>
                    <a:pt x="34" y="50"/>
                  </a:lnTo>
                  <a:lnTo>
                    <a:pt x="34" y="38"/>
                  </a:lnTo>
                  <a:lnTo>
                    <a:pt x="72" y="21"/>
                  </a:lnTo>
                  <a:lnTo>
                    <a:pt x="78" y="0"/>
                  </a:lnTo>
                  <a:lnTo>
                    <a:pt x="88" y="5"/>
                  </a:lnTo>
                  <a:lnTo>
                    <a:pt x="81" y="92"/>
                  </a:lnTo>
                  <a:lnTo>
                    <a:pt x="19" y="105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"/>
            <p:cNvSpPr>
              <a:spLocks/>
            </p:cNvSpPr>
            <p:nvPr/>
          </p:nvSpPr>
          <p:spPr bwMode="auto">
            <a:xfrm>
              <a:off x="4027" y="1852"/>
              <a:ext cx="198" cy="712"/>
            </a:xfrm>
            <a:custGeom>
              <a:avLst/>
              <a:gdLst>
                <a:gd name="T0" fmla="*/ 322 w 398"/>
                <a:gd name="T1" fmla="*/ 32 h 1424"/>
                <a:gd name="T2" fmla="*/ 199 w 398"/>
                <a:gd name="T3" fmla="*/ 36 h 1424"/>
                <a:gd name="T4" fmla="*/ 90 w 398"/>
                <a:gd name="T5" fmla="*/ 0 h 1424"/>
                <a:gd name="T6" fmla="*/ 73 w 398"/>
                <a:gd name="T7" fmla="*/ 0 h 1424"/>
                <a:gd name="T8" fmla="*/ 19 w 398"/>
                <a:gd name="T9" fmla="*/ 76 h 1424"/>
                <a:gd name="T10" fmla="*/ 7 w 398"/>
                <a:gd name="T11" fmla="*/ 983 h 1424"/>
                <a:gd name="T12" fmla="*/ 0 w 398"/>
                <a:gd name="T13" fmla="*/ 1389 h 1424"/>
                <a:gd name="T14" fmla="*/ 64 w 398"/>
                <a:gd name="T15" fmla="*/ 1415 h 1424"/>
                <a:gd name="T16" fmla="*/ 161 w 398"/>
                <a:gd name="T17" fmla="*/ 1424 h 1424"/>
                <a:gd name="T18" fmla="*/ 237 w 398"/>
                <a:gd name="T19" fmla="*/ 1418 h 1424"/>
                <a:gd name="T20" fmla="*/ 323 w 398"/>
                <a:gd name="T21" fmla="*/ 1392 h 1424"/>
                <a:gd name="T22" fmla="*/ 361 w 398"/>
                <a:gd name="T23" fmla="*/ 1373 h 1424"/>
                <a:gd name="T24" fmla="*/ 360 w 398"/>
                <a:gd name="T25" fmla="*/ 1325 h 1424"/>
                <a:gd name="T26" fmla="*/ 116 w 398"/>
                <a:gd name="T27" fmla="*/ 1318 h 1424"/>
                <a:gd name="T28" fmla="*/ 89 w 398"/>
                <a:gd name="T29" fmla="*/ 1085 h 1424"/>
                <a:gd name="T30" fmla="*/ 108 w 398"/>
                <a:gd name="T31" fmla="*/ 86 h 1424"/>
                <a:gd name="T32" fmla="*/ 249 w 398"/>
                <a:gd name="T33" fmla="*/ 89 h 1424"/>
                <a:gd name="T34" fmla="*/ 363 w 398"/>
                <a:gd name="T35" fmla="*/ 86 h 1424"/>
                <a:gd name="T36" fmla="*/ 398 w 398"/>
                <a:gd name="T37" fmla="*/ 64 h 1424"/>
                <a:gd name="T38" fmla="*/ 322 w 398"/>
                <a:gd name="T39" fmla="*/ 32 h 1424"/>
                <a:gd name="T40" fmla="*/ 322 w 398"/>
                <a:gd name="T41" fmla="*/ 32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1424">
                  <a:moveTo>
                    <a:pt x="322" y="32"/>
                  </a:moveTo>
                  <a:lnTo>
                    <a:pt x="199" y="36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19" y="76"/>
                  </a:lnTo>
                  <a:lnTo>
                    <a:pt x="7" y="983"/>
                  </a:lnTo>
                  <a:lnTo>
                    <a:pt x="0" y="1389"/>
                  </a:lnTo>
                  <a:lnTo>
                    <a:pt x="64" y="1415"/>
                  </a:lnTo>
                  <a:lnTo>
                    <a:pt x="161" y="1424"/>
                  </a:lnTo>
                  <a:lnTo>
                    <a:pt x="237" y="1418"/>
                  </a:lnTo>
                  <a:lnTo>
                    <a:pt x="323" y="1392"/>
                  </a:lnTo>
                  <a:lnTo>
                    <a:pt x="361" y="1373"/>
                  </a:lnTo>
                  <a:lnTo>
                    <a:pt x="360" y="1325"/>
                  </a:lnTo>
                  <a:lnTo>
                    <a:pt x="116" y="1318"/>
                  </a:lnTo>
                  <a:lnTo>
                    <a:pt x="89" y="1085"/>
                  </a:lnTo>
                  <a:lnTo>
                    <a:pt x="108" y="86"/>
                  </a:lnTo>
                  <a:lnTo>
                    <a:pt x="249" y="89"/>
                  </a:lnTo>
                  <a:lnTo>
                    <a:pt x="363" y="86"/>
                  </a:lnTo>
                  <a:lnTo>
                    <a:pt x="398" y="64"/>
                  </a:lnTo>
                  <a:lnTo>
                    <a:pt x="322" y="32"/>
                  </a:lnTo>
                  <a:lnTo>
                    <a:pt x="322" y="32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2"/>
            <p:cNvSpPr>
              <a:spLocks/>
            </p:cNvSpPr>
            <p:nvPr/>
          </p:nvSpPr>
          <p:spPr bwMode="auto">
            <a:xfrm>
              <a:off x="4041" y="1877"/>
              <a:ext cx="206" cy="665"/>
            </a:xfrm>
            <a:custGeom>
              <a:avLst/>
              <a:gdLst>
                <a:gd name="T0" fmla="*/ 401 w 411"/>
                <a:gd name="T1" fmla="*/ 7 h 1329"/>
                <a:gd name="T2" fmla="*/ 309 w 411"/>
                <a:gd name="T3" fmla="*/ 36 h 1329"/>
                <a:gd name="T4" fmla="*/ 69 w 411"/>
                <a:gd name="T5" fmla="*/ 0 h 1329"/>
                <a:gd name="T6" fmla="*/ 31 w 411"/>
                <a:gd name="T7" fmla="*/ 24 h 1329"/>
                <a:gd name="T8" fmla="*/ 15 w 411"/>
                <a:gd name="T9" fmla="*/ 548 h 1329"/>
                <a:gd name="T10" fmla="*/ 0 w 411"/>
                <a:gd name="T11" fmla="*/ 1287 h 1329"/>
                <a:gd name="T12" fmla="*/ 50 w 411"/>
                <a:gd name="T13" fmla="*/ 1318 h 1329"/>
                <a:gd name="T14" fmla="*/ 157 w 411"/>
                <a:gd name="T15" fmla="*/ 1329 h 1329"/>
                <a:gd name="T16" fmla="*/ 274 w 411"/>
                <a:gd name="T17" fmla="*/ 1306 h 1329"/>
                <a:gd name="T18" fmla="*/ 319 w 411"/>
                <a:gd name="T19" fmla="*/ 1287 h 1329"/>
                <a:gd name="T20" fmla="*/ 411 w 411"/>
                <a:gd name="T21" fmla="*/ 29 h 1329"/>
                <a:gd name="T22" fmla="*/ 401 w 411"/>
                <a:gd name="T23" fmla="*/ 7 h 1329"/>
                <a:gd name="T24" fmla="*/ 401 w 411"/>
                <a:gd name="T25" fmla="*/ 7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1" h="1329">
                  <a:moveTo>
                    <a:pt x="401" y="7"/>
                  </a:moveTo>
                  <a:lnTo>
                    <a:pt x="309" y="36"/>
                  </a:lnTo>
                  <a:lnTo>
                    <a:pt x="69" y="0"/>
                  </a:lnTo>
                  <a:lnTo>
                    <a:pt x="31" y="24"/>
                  </a:lnTo>
                  <a:lnTo>
                    <a:pt x="15" y="548"/>
                  </a:lnTo>
                  <a:lnTo>
                    <a:pt x="0" y="1287"/>
                  </a:lnTo>
                  <a:lnTo>
                    <a:pt x="50" y="1318"/>
                  </a:lnTo>
                  <a:lnTo>
                    <a:pt x="157" y="1329"/>
                  </a:lnTo>
                  <a:lnTo>
                    <a:pt x="274" y="1306"/>
                  </a:lnTo>
                  <a:lnTo>
                    <a:pt x="319" y="1287"/>
                  </a:lnTo>
                  <a:lnTo>
                    <a:pt x="411" y="29"/>
                  </a:lnTo>
                  <a:lnTo>
                    <a:pt x="401" y="7"/>
                  </a:lnTo>
                  <a:lnTo>
                    <a:pt x="401" y="7"/>
                  </a:lnTo>
                  <a:close/>
                </a:path>
              </a:pathLst>
            </a:cu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3"/>
            <p:cNvSpPr>
              <a:spLocks/>
            </p:cNvSpPr>
            <p:nvPr/>
          </p:nvSpPr>
          <p:spPr bwMode="auto">
            <a:xfrm>
              <a:off x="4125" y="1900"/>
              <a:ext cx="119" cy="618"/>
            </a:xfrm>
            <a:custGeom>
              <a:avLst/>
              <a:gdLst>
                <a:gd name="T0" fmla="*/ 156 w 239"/>
                <a:gd name="T1" fmla="*/ 24 h 1237"/>
                <a:gd name="T2" fmla="*/ 38 w 239"/>
                <a:gd name="T3" fmla="*/ 41 h 1237"/>
                <a:gd name="T4" fmla="*/ 92 w 239"/>
                <a:gd name="T5" fmla="*/ 169 h 1237"/>
                <a:gd name="T6" fmla="*/ 97 w 239"/>
                <a:gd name="T7" fmla="*/ 233 h 1237"/>
                <a:gd name="T8" fmla="*/ 92 w 239"/>
                <a:gd name="T9" fmla="*/ 492 h 1237"/>
                <a:gd name="T10" fmla="*/ 7 w 239"/>
                <a:gd name="T11" fmla="*/ 610 h 1237"/>
                <a:gd name="T12" fmla="*/ 95 w 239"/>
                <a:gd name="T13" fmla="*/ 684 h 1237"/>
                <a:gd name="T14" fmla="*/ 92 w 239"/>
                <a:gd name="T15" fmla="*/ 686 h 1237"/>
                <a:gd name="T16" fmla="*/ 87 w 239"/>
                <a:gd name="T17" fmla="*/ 689 h 1237"/>
                <a:gd name="T18" fmla="*/ 78 w 239"/>
                <a:gd name="T19" fmla="*/ 696 h 1237"/>
                <a:gd name="T20" fmla="*/ 69 w 239"/>
                <a:gd name="T21" fmla="*/ 705 h 1237"/>
                <a:gd name="T22" fmla="*/ 57 w 239"/>
                <a:gd name="T23" fmla="*/ 713 h 1237"/>
                <a:gd name="T24" fmla="*/ 47 w 239"/>
                <a:gd name="T25" fmla="*/ 724 h 1237"/>
                <a:gd name="T26" fmla="*/ 37 w 239"/>
                <a:gd name="T27" fmla="*/ 736 h 1237"/>
                <a:gd name="T28" fmla="*/ 28 w 239"/>
                <a:gd name="T29" fmla="*/ 746 h 1237"/>
                <a:gd name="T30" fmla="*/ 21 w 239"/>
                <a:gd name="T31" fmla="*/ 757 h 1237"/>
                <a:gd name="T32" fmla="*/ 16 w 239"/>
                <a:gd name="T33" fmla="*/ 765 h 1237"/>
                <a:gd name="T34" fmla="*/ 12 w 239"/>
                <a:gd name="T35" fmla="*/ 772 h 1237"/>
                <a:gd name="T36" fmla="*/ 11 w 239"/>
                <a:gd name="T37" fmla="*/ 779 h 1237"/>
                <a:gd name="T38" fmla="*/ 7 w 239"/>
                <a:gd name="T39" fmla="*/ 788 h 1237"/>
                <a:gd name="T40" fmla="*/ 6 w 239"/>
                <a:gd name="T41" fmla="*/ 789 h 1237"/>
                <a:gd name="T42" fmla="*/ 42 w 239"/>
                <a:gd name="T43" fmla="*/ 846 h 1237"/>
                <a:gd name="T44" fmla="*/ 76 w 239"/>
                <a:gd name="T45" fmla="*/ 943 h 1237"/>
                <a:gd name="T46" fmla="*/ 73 w 239"/>
                <a:gd name="T47" fmla="*/ 947 h 1237"/>
                <a:gd name="T48" fmla="*/ 69 w 239"/>
                <a:gd name="T49" fmla="*/ 950 h 1237"/>
                <a:gd name="T50" fmla="*/ 64 w 239"/>
                <a:gd name="T51" fmla="*/ 957 h 1237"/>
                <a:gd name="T52" fmla="*/ 57 w 239"/>
                <a:gd name="T53" fmla="*/ 962 h 1237"/>
                <a:gd name="T54" fmla="*/ 52 w 239"/>
                <a:gd name="T55" fmla="*/ 971 h 1237"/>
                <a:gd name="T56" fmla="*/ 45 w 239"/>
                <a:gd name="T57" fmla="*/ 979 h 1237"/>
                <a:gd name="T58" fmla="*/ 38 w 239"/>
                <a:gd name="T59" fmla="*/ 990 h 1237"/>
                <a:gd name="T60" fmla="*/ 31 w 239"/>
                <a:gd name="T61" fmla="*/ 1000 h 1237"/>
                <a:gd name="T62" fmla="*/ 25 w 239"/>
                <a:gd name="T63" fmla="*/ 1012 h 1237"/>
                <a:gd name="T64" fmla="*/ 18 w 239"/>
                <a:gd name="T65" fmla="*/ 1023 h 1237"/>
                <a:gd name="T66" fmla="*/ 12 w 239"/>
                <a:gd name="T67" fmla="*/ 1035 h 1237"/>
                <a:gd name="T68" fmla="*/ 7 w 239"/>
                <a:gd name="T69" fmla="*/ 1045 h 1237"/>
                <a:gd name="T70" fmla="*/ 4 w 239"/>
                <a:gd name="T71" fmla="*/ 1055 h 1237"/>
                <a:gd name="T72" fmla="*/ 2 w 239"/>
                <a:gd name="T73" fmla="*/ 1066 h 1237"/>
                <a:gd name="T74" fmla="*/ 0 w 239"/>
                <a:gd name="T75" fmla="*/ 1076 h 1237"/>
                <a:gd name="T76" fmla="*/ 0 w 239"/>
                <a:gd name="T77" fmla="*/ 1087 h 1237"/>
                <a:gd name="T78" fmla="*/ 4 w 239"/>
                <a:gd name="T79" fmla="*/ 1099 h 1237"/>
                <a:gd name="T80" fmla="*/ 7 w 239"/>
                <a:gd name="T81" fmla="*/ 1109 h 1237"/>
                <a:gd name="T82" fmla="*/ 9 w 239"/>
                <a:gd name="T83" fmla="*/ 1116 h 1237"/>
                <a:gd name="T84" fmla="*/ 11 w 239"/>
                <a:gd name="T85" fmla="*/ 1123 h 1237"/>
                <a:gd name="T86" fmla="*/ 14 w 239"/>
                <a:gd name="T87" fmla="*/ 1130 h 1237"/>
                <a:gd name="T88" fmla="*/ 16 w 239"/>
                <a:gd name="T89" fmla="*/ 1135 h 1237"/>
                <a:gd name="T90" fmla="*/ 19 w 239"/>
                <a:gd name="T91" fmla="*/ 1142 h 1237"/>
                <a:gd name="T92" fmla="*/ 23 w 239"/>
                <a:gd name="T93" fmla="*/ 1149 h 1237"/>
                <a:gd name="T94" fmla="*/ 26 w 239"/>
                <a:gd name="T95" fmla="*/ 1156 h 1237"/>
                <a:gd name="T96" fmla="*/ 30 w 239"/>
                <a:gd name="T97" fmla="*/ 1163 h 1237"/>
                <a:gd name="T98" fmla="*/ 33 w 239"/>
                <a:gd name="T99" fmla="*/ 1168 h 1237"/>
                <a:gd name="T100" fmla="*/ 37 w 239"/>
                <a:gd name="T101" fmla="*/ 1175 h 1237"/>
                <a:gd name="T102" fmla="*/ 44 w 239"/>
                <a:gd name="T103" fmla="*/ 1187 h 1237"/>
                <a:gd name="T104" fmla="*/ 49 w 239"/>
                <a:gd name="T105" fmla="*/ 1199 h 1237"/>
                <a:gd name="T106" fmla="*/ 54 w 239"/>
                <a:gd name="T107" fmla="*/ 1209 h 1237"/>
                <a:gd name="T108" fmla="*/ 61 w 239"/>
                <a:gd name="T109" fmla="*/ 1218 h 1237"/>
                <a:gd name="T110" fmla="*/ 66 w 239"/>
                <a:gd name="T111" fmla="*/ 1225 h 1237"/>
                <a:gd name="T112" fmla="*/ 69 w 239"/>
                <a:gd name="T113" fmla="*/ 1232 h 1237"/>
                <a:gd name="T114" fmla="*/ 73 w 239"/>
                <a:gd name="T115" fmla="*/ 1237 h 1237"/>
                <a:gd name="T116" fmla="*/ 215 w 239"/>
                <a:gd name="T117" fmla="*/ 440 h 1237"/>
                <a:gd name="T118" fmla="*/ 234 w 239"/>
                <a:gd name="T119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9" h="1237">
                  <a:moveTo>
                    <a:pt x="234" y="0"/>
                  </a:moveTo>
                  <a:lnTo>
                    <a:pt x="156" y="24"/>
                  </a:lnTo>
                  <a:lnTo>
                    <a:pt x="90" y="19"/>
                  </a:lnTo>
                  <a:lnTo>
                    <a:pt x="38" y="41"/>
                  </a:lnTo>
                  <a:lnTo>
                    <a:pt x="130" y="114"/>
                  </a:lnTo>
                  <a:lnTo>
                    <a:pt x="92" y="169"/>
                  </a:lnTo>
                  <a:lnTo>
                    <a:pt x="118" y="191"/>
                  </a:lnTo>
                  <a:lnTo>
                    <a:pt x="97" y="233"/>
                  </a:lnTo>
                  <a:lnTo>
                    <a:pt x="132" y="278"/>
                  </a:lnTo>
                  <a:lnTo>
                    <a:pt x="92" y="492"/>
                  </a:lnTo>
                  <a:lnTo>
                    <a:pt x="7" y="511"/>
                  </a:lnTo>
                  <a:lnTo>
                    <a:pt x="7" y="610"/>
                  </a:lnTo>
                  <a:lnTo>
                    <a:pt x="97" y="617"/>
                  </a:lnTo>
                  <a:lnTo>
                    <a:pt x="95" y="684"/>
                  </a:lnTo>
                  <a:lnTo>
                    <a:pt x="94" y="684"/>
                  </a:lnTo>
                  <a:lnTo>
                    <a:pt x="92" y="686"/>
                  </a:lnTo>
                  <a:lnTo>
                    <a:pt x="90" y="686"/>
                  </a:lnTo>
                  <a:lnTo>
                    <a:pt x="87" y="689"/>
                  </a:lnTo>
                  <a:lnTo>
                    <a:pt x="83" y="691"/>
                  </a:lnTo>
                  <a:lnTo>
                    <a:pt x="78" y="696"/>
                  </a:lnTo>
                  <a:lnTo>
                    <a:pt x="73" y="700"/>
                  </a:lnTo>
                  <a:lnTo>
                    <a:pt x="69" y="705"/>
                  </a:lnTo>
                  <a:lnTo>
                    <a:pt x="63" y="708"/>
                  </a:lnTo>
                  <a:lnTo>
                    <a:pt x="57" y="713"/>
                  </a:lnTo>
                  <a:lnTo>
                    <a:pt x="52" y="719"/>
                  </a:lnTo>
                  <a:lnTo>
                    <a:pt x="47" y="724"/>
                  </a:lnTo>
                  <a:lnTo>
                    <a:pt x="42" y="731"/>
                  </a:lnTo>
                  <a:lnTo>
                    <a:pt x="37" y="736"/>
                  </a:lnTo>
                  <a:lnTo>
                    <a:pt x="31" y="741"/>
                  </a:lnTo>
                  <a:lnTo>
                    <a:pt x="28" y="746"/>
                  </a:lnTo>
                  <a:lnTo>
                    <a:pt x="25" y="751"/>
                  </a:lnTo>
                  <a:lnTo>
                    <a:pt x="21" y="757"/>
                  </a:lnTo>
                  <a:lnTo>
                    <a:pt x="18" y="762"/>
                  </a:lnTo>
                  <a:lnTo>
                    <a:pt x="16" y="765"/>
                  </a:lnTo>
                  <a:lnTo>
                    <a:pt x="14" y="769"/>
                  </a:lnTo>
                  <a:lnTo>
                    <a:pt x="12" y="772"/>
                  </a:lnTo>
                  <a:lnTo>
                    <a:pt x="11" y="776"/>
                  </a:lnTo>
                  <a:lnTo>
                    <a:pt x="11" y="779"/>
                  </a:lnTo>
                  <a:lnTo>
                    <a:pt x="7" y="784"/>
                  </a:lnTo>
                  <a:lnTo>
                    <a:pt x="7" y="788"/>
                  </a:lnTo>
                  <a:lnTo>
                    <a:pt x="6" y="789"/>
                  </a:lnTo>
                  <a:lnTo>
                    <a:pt x="6" y="789"/>
                  </a:lnTo>
                  <a:lnTo>
                    <a:pt x="73" y="786"/>
                  </a:lnTo>
                  <a:lnTo>
                    <a:pt x="42" y="846"/>
                  </a:lnTo>
                  <a:lnTo>
                    <a:pt x="107" y="857"/>
                  </a:lnTo>
                  <a:lnTo>
                    <a:pt x="76" y="943"/>
                  </a:lnTo>
                  <a:lnTo>
                    <a:pt x="75" y="943"/>
                  </a:lnTo>
                  <a:lnTo>
                    <a:pt x="73" y="947"/>
                  </a:lnTo>
                  <a:lnTo>
                    <a:pt x="71" y="948"/>
                  </a:lnTo>
                  <a:lnTo>
                    <a:pt x="69" y="950"/>
                  </a:lnTo>
                  <a:lnTo>
                    <a:pt x="66" y="954"/>
                  </a:lnTo>
                  <a:lnTo>
                    <a:pt x="64" y="957"/>
                  </a:lnTo>
                  <a:lnTo>
                    <a:pt x="61" y="959"/>
                  </a:lnTo>
                  <a:lnTo>
                    <a:pt x="57" y="962"/>
                  </a:lnTo>
                  <a:lnTo>
                    <a:pt x="54" y="966"/>
                  </a:lnTo>
                  <a:lnTo>
                    <a:pt x="52" y="971"/>
                  </a:lnTo>
                  <a:lnTo>
                    <a:pt x="49" y="976"/>
                  </a:lnTo>
                  <a:lnTo>
                    <a:pt x="45" y="979"/>
                  </a:lnTo>
                  <a:lnTo>
                    <a:pt x="42" y="985"/>
                  </a:lnTo>
                  <a:lnTo>
                    <a:pt x="38" y="990"/>
                  </a:lnTo>
                  <a:lnTo>
                    <a:pt x="35" y="995"/>
                  </a:lnTo>
                  <a:lnTo>
                    <a:pt x="31" y="1000"/>
                  </a:lnTo>
                  <a:lnTo>
                    <a:pt x="28" y="1005"/>
                  </a:lnTo>
                  <a:lnTo>
                    <a:pt x="25" y="1012"/>
                  </a:lnTo>
                  <a:lnTo>
                    <a:pt x="21" y="1017"/>
                  </a:lnTo>
                  <a:lnTo>
                    <a:pt x="18" y="1023"/>
                  </a:lnTo>
                  <a:lnTo>
                    <a:pt x="14" y="1028"/>
                  </a:lnTo>
                  <a:lnTo>
                    <a:pt x="12" y="1035"/>
                  </a:lnTo>
                  <a:lnTo>
                    <a:pt x="9" y="1040"/>
                  </a:lnTo>
                  <a:lnTo>
                    <a:pt x="7" y="1045"/>
                  </a:lnTo>
                  <a:lnTo>
                    <a:pt x="6" y="1050"/>
                  </a:lnTo>
                  <a:lnTo>
                    <a:pt x="4" y="1055"/>
                  </a:lnTo>
                  <a:lnTo>
                    <a:pt x="2" y="1061"/>
                  </a:lnTo>
                  <a:lnTo>
                    <a:pt x="2" y="1066"/>
                  </a:lnTo>
                  <a:lnTo>
                    <a:pt x="0" y="1071"/>
                  </a:lnTo>
                  <a:lnTo>
                    <a:pt x="0" y="1076"/>
                  </a:lnTo>
                  <a:lnTo>
                    <a:pt x="0" y="1081"/>
                  </a:lnTo>
                  <a:lnTo>
                    <a:pt x="0" y="1087"/>
                  </a:lnTo>
                  <a:lnTo>
                    <a:pt x="2" y="1092"/>
                  </a:lnTo>
                  <a:lnTo>
                    <a:pt x="4" y="1099"/>
                  </a:lnTo>
                  <a:lnTo>
                    <a:pt x="6" y="1104"/>
                  </a:lnTo>
                  <a:lnTo>
                    <a:pt x="7" y="1109"/>
                  </a:lnTo>
                  <a:lnTo>
                    <a:pt x="7" y="1113"/>
                  </a:lnTo>
                  <a:lnTo>
                    <a:pt x="9" y="1116"/>
                  </a:lnTo>
                  <a:lnTo>
                    <a:pt x="9" y="1119"/>
                  </a:lnTo>
                  <a:lnTo>
                    <a:pt x="11" y="1123"/>
                  </a:lnTo>
                  <a:lnTo>
                    <a:pt x="12" y="1126"/>
                  </a:lnTo>
                  <a:lnTo>
                    <a:pt x="14" y="1130"/>
                  </a:lnTo>
                  <a:lnTo>
                    <a:pt x="14" y="1132"/>
                  </a:lnTo>
                  <a:lnTo>
                    <a:pt x="16" y="1135"/>
                  </a:lnTo>
                  <a:lnTo>
                    <a:pt x="18" y="1138"/>
                  </a:lnTo>
                  <a:lnTo>
                    <a:pt x="19" y="1142"/>
                  </a:lnTo>
                  <a:lnTo>
                    <a:pt x="21" y="1145"/>
                  </a:lnTo>
                  <a:lnTo>
                    <a:pt x="23" y="1149"/>
                  </a:lnTo>
                  <a:lnTo>
                    <a:pt x="25" y="1152"/>
                  </a:lnTo>
                  <a:lnTo>
                    <a:pt x="26" y="1156"/>
                  </a:lnTo>
                  <a:lnTo>
                    <a:pt x="28" y="1159"/>
                  </a:lnTo>
                  <a:lnTo>
                    <a:pt x="30" y="1163"/>
                  </a:lnTo>
                  <a:lnTo>
                    <a:pt x="31" y="1164"/>
                  </a:lnTo>
                  <a:lnTo>
                    <a:pt x="33" y="1168"/>
                  </a:lnTo>
                  <a:lnTo>
                    <a:pt x="35" y="1171"/>
                  </a:lnTo>
                  <a:lnTo>
                    <a:pt x="37" y="1175"/>
                  </a:lnTo>
                  <a:lnTo>
                    <a:pt x="40" y="1182"/>
                  </a:lnTo>
                  <a:lnTo>
                    <a:pt x="44" y="1187"/>
                  </a:lnTo>
                  <a:lnTo>
                    <a:pt x="45" y="1192"/>
                  </a:lnTo>
                  <a:lnTo>
                    <a:pt x="49" y="1199"/>
                  </a:lnTo>
                  <a:lnTo>
                    <a:pt x="52" y="1204"/>
                  </a:lnTo>
                  <a:lnTo>
                    <a:pt x="54" y="1209"/>
                  </a:lnTo>
                  <a:lnTo>
                    <a:pt x="57" y="1213"/>
                  </a:lnTo>
                  <a:lnTo>
                    <a:pt x="61" y="1218"/>
                  </a:lnTo>
                  <a:lnTo>
                    <a:pt x="63" y="1221"/>
                  </a:lnTo>
                  <a:lnTo>
                    <a:pt x="66" y="1225"/>
                  </a:lnTo>
                  <a:lnTo>
                    <a:pt x="68" y="1228"/>
                  </a:lnTo>
                  <a:lnTo>
                    <a:pt x="69" y="1232"/>
                  </a:lnTo>
                  <a:lnTo>
                    <a:pt x="71" y="1235"/>
                  </a:lnTo>
                  <a:lnTo>
                    <a:pt x="73" y="1237"/>
                  </a:lnTo>
                  <a:lnTo>
                    <a:pt x="156" y="1227"/>
                  </a:lnTo>
                  <a:lnTo>
                    <a:pt x="215" y="440"/>
                  </a:lnTo>
                  <a:lnTo>
                    <a:pt x="239" y="13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4"/>
            <p:cNvSpPr>
              <a:spLocks/>
            </p:cNvSpPr>
            <p:nvPr/>
          </p:nvSpPr>
          <p:spPr bwMode="auto">
            <a:xfrm>
              <a:off x="3686" y="1860"/>
              <a:ext cx="244" cy="207"/>
            </a:xfrm>
            <a:custGeom>
              <a:avLst/>
              <a:gdLst>
                <a:gd name="T0" fmla="*/ 0 w 487"/>
                <a:gd name="T1" fmla="*/ 21 h 413"/>
                <a:gd name="T2" fmla="*/ 83 w 487"/>
                <a:gd name="T3" fmla="*/ 0 h 413"/>
                <a:gd name="T4" fmla="*/ 340 w 487"/>
                <a:gd name="T5" fmla="*/ 21 h 413"/>
                <a:gd name="T6" fmla="*/ 475 w 487"/>
                <a:gd name="T7" fmla="*/ 12 h 413"/>
                <a:gd name="T8" fmla="*/ 487 w 487"/>
                <a:gd name="T9" fmla="*/ 81 h 413"/>
                <a:gd name="T10" fmla="*/ 382 w 487"/>
                <a:gd name="T11" fmla="*/ 123 h 413"/>
                <a:gd name="T12" fmla="*/ 385 w 487"/>
                <a:gd name="T13" fmla="*/ 392 h 413"/>
                <a:gd name="T14" fmla="*/ 247 w 487"/>
                <a:gd name="T15" fmla="*/ 413 h 413"/>
                <a:gd name="T16" fmla="*/ 226 w 487"/>
                <a:gd name="T17" fmla="*/ 372 h 413"/>
                <a:gd name="T18" fmla="*/ 216 w 487"/>
                <a:gd name="T19" fmla="*/ 102 h 413"/>
                <a:gd name="T20" fmla="*/ 24 w 487"/>
                <a:gd name="T21" fmla="*/ 87 h 413"/>
                <a:gd name="T22" fmla="*/ 0 w 487"/>
                <a:gd name="T23" fmla="*/ 21 h 413"/>
                <a:gd name="T24" fmla="*/ 0 w 487"/>
                <a:gd name="T25" fmla="*/ 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13">
                  <a:moveTo>
                    <a:pt x="0" y="21"/>
                  </a:moveTo>
                  <a:lnTo>
                    <a:pt x="83" y="0"/>
                  </a:lnTo>
                  <a:lnTo>
                    <a:pt x="340" y="21"/>
                  </a:lnTo>
                  <a:lnTo>
                    <a:pt x="475" y="12"/>
                  </a:lnTo>
                  <a:lnTo>
                    <a:pt x="487" y="81"/>
                  </a:lnTo>
                  <a:lnTo>
                    <a:pt x="382" y="123"/>
                  </a:lnTo>
                  <a:lnTo>
                    <a:pt x="385" y="392"/>
                  </a:lnTo>
                  <a:lnTo>
                    <a:pt x="247" y="413"/>
                  </a:lnTo>
                  <a:lnTo>
                    <a:pt x="226" y="372"/>
                  </a:lnTo>
                  <a:lnTo>
                    <a:pt x="216" y="102"/>
                  </a:lnTo>
                  <a:lnTo>
                    <a:pt x="24" y="8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5"/>
            <p:cNvSpPr>
              <a:spLocks/>
            </p:cNvSpPr>
            <p:nvPr/>
          </p:nvSpPr>
          <p:spPr bwMode="auto">
            <a:xfrm>
              <a:off x="3883" y="1880"/>
              <a:ext cx="44" cy="30"/>
            </a:xfrm>
            <a:custGeom>
              <a:avLst/>
              <a:gdLst>
                <a:gd name="T0" fmla="*/ 0 w 88"/>
                <a:gd name="T1" fmla="*/ 60 h 60"/>
                <a:gd name="T2" fmla="*/ 0 w 88"/>
                <a:gd name="T3" fmla="*/ 9 h 60"/>
                <a:gd name="T4" fmla="*/ 15 w 88"/>
                <a:gd name="T5" fmla="*/ 0 h 60"/>
                <a:gd name="T6" fmla="*/ 38 w 88"/>
                <a:gd name="T7" fmla="*/ 9 h 60"/>
                <a:gd name="T8" fmla="*/ 38 w 88"/>
                <a:gd name="T9" fmla="*/ 34 h 60"/>
                <a:gd name="T10" fmla="*/ 58 w 88"/>
                <a:gd name="T11" fmla="*/ 9 h 60"/>
                <a:gd name="T12" fmla="*/ 86 w 88"/>
                <a:gd name="T13" fmla="*/ 9 h 60"/>
                <a:gd name="T14" fmla="*/ 88 w 88"/>
                <a:gd name="T15" fmla="*/ 45 h 60"/>
                <a:gd name="T16" fmla="*/ 0 w 88"/>
                <a:gd name="T17" fmla="*/ 60 h 60"/>
                <a:gd name="T18" fmla="*/ 0 w 88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60">
                  <a:moveTo>
                    <a:pt x="0" y="60"/>
                  </a:moveTo>
                  <a:lnTo>
                    <a:pt x="0" y="9"/>
                  </a:lnTo>
                  <a:lnTo>
                    <a:pt x="15" y="0"/>
                  </a:lnTo>
                  <a:lnTo>
                    <a:pt x="38" y="9"/>
                  </a:lnTo>
                  <a:lnTo>
                    <a:pt x="38" y="34"/>
                  </a:lnTo>
                  <a:lnTo>
                    <a:pt x="58" y="9"/>
                  </a:lnTo>
                  <a:lnTo>
                    <a:pt x="86" y="9"/>
                  </a:lnTo>
                  <a:lnTo>
                    <a:pt x="88" y="45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6"/>
            <p:cNvSpPr>
              <a:spLocks/>
            </p:cNvSpPr>
            <p:nvPr/>
          </p:nvSpPr>
          <p:spPr bwMode="auto">
            <a:xfrm>
              <a:off x="3763" y="1876"/>
              <a:ext cx="26" cy="31"/>
            </a:xfrm>
            <a:custGeom>
              <a:avLst/>
              <a:gdLst>
                <a:gd name="T0" fmla="*/ 0 w 51"/>
                <a:gd name="T1" fmla="*/ 61 h 62"/>
                <a:gd name="T2" fmla="*/ 1 w 51"/>
                <a:gd name="T3" fmla="*/ 11 h 62"/>
                <a:gd name="T4" fmla="*/ 27 w 51"/>
                <a:gd name="T5" fmla="*/ 0 h 62"/>
                <a:gd name="T6" fmla="*/ 50 w 51"/>
                <a:gd name="T7" fmla="*/ 7 h 62"/>
                <a:gd name="T8" fmla="*/ 51 w 51"/>
                <a:gd name="T9" fmla="*/ 62 h 62"/>
                <a:gd name="T10" fmla="*/ 0 w 51"/>
                <a:gd name="T11" fmla="*/ 61 h 62"/>
                <a:gd name="T12" fmla="*/ 0 w 51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0" y="61"/>
                  </a:moveTo>
                  <a:lnTo>
                    <a:pt x="1" y="11"/>
                  </a:lnTo>
                  <a:lnTo>
                    <a:pt x="27" y="0"/>
                  </a:lnTo>
                  <a:lnTo>
                    <a:pt x="50" y="7"/>
                  </a:lnTo>
                  <a:lnTo>
                    <a:pt x="51" y="62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7"/>
            <p:cNvSpPr>
              <a:spLocks/>
            </p:cNvSpPr>
            <p:nvPr/>
          </p:nvSpPr>
          <p:spPr bwMode="auto">
            <a:xfrm>
              <a:off x="3812" y="2012"/>
              <a:ext cx="9" cy="25"/>
            </a:xfrm>
            <a:custGeom>
              <a:avLst/>
              <a:gdLst>
                <a:gd name="T0" fmla="*/ 19 w 19"/>
                <a:gd name="T1" fmla="*/ 0 h 50"/>
                <a:gd name="T2" fmla="*/ 0 w 19"/>
                <a:gd name="T3" fmla="*/ 9 h 50"/>
                <a:gd name="T4" fmla="*/ 2 w 19"/>
                <a:gd name="T5" fmla="*/ 37 h 50"/>
                <a:gd name="T6" fmla="*/ 14 w 19"/>
                <a:gd name="T7" fmla="*/ 50 h 50"/>
                <a:gd name="T8" fmla="*/ 18 w 19"/>
                <a:gd name="T9" fmla="*/ 35 h 50"/>
                <a:gd name="T10" fmla="*/ 19 w 19"/>
                <a:gd name="T11" fmla="*/ 0 h 50"/>
                <a:gd name="T12" fmla="*/ 19 w 1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0">
                  <a:moveTo>
                    <a:pt x="19" y="0"/>
                  </a:moveTo>
                  <a:lnTo>
                    <a:pt x="0" y="9"/>
                  </a:lnTo>
                  <a:lnTo>
                    <a:pt x="2" y="37"/>
                  </a:lnTo>
                  <a:lnTo>
                    <a:pt x="14" y="50"/>
                  </a:lnTo>
                  <a:lnTo>
                    <a:pt x="18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8"/>
            <p:cNvSpPr>
              <a:spLocks/>
            </p:cNvSpPr>
            <p:nvPr/>
          </p:nvSpPr>
          <p:spPr bwMode="auto">
            <a:xfrm>
              <a:off x="3805" y="1884"/>
              <a:ext cx="16" cy="116"/>
            </a:xfrm>
            <a:custGeom>
              <a:avLst/>
              <a:gdLst>
                <a:gd name="T0" fmla="*/ 15 w 32"/>
                <a:gd name="T1" fmla="*/ 0 h 231"/>
                <a:gd name="T2" fmla="*/ 8 w 32"/>
                <a:gd name="T3" fmla="*/ 25 h 231"/>
                <a:gd name="T4" fmla="*/ 10 w 32"/>
                <a:gd name="T5" fmla="*/ 62 h 231"/>
                <a:gd name="T6" fmla="*/ 3 w 32"/>
                <a:gd name="T7" fmla="*/ 70 h 231"/>
                <a:gd name="T8" fmla="*/ 12 w 32"/>
                <a:gd name="T9" fmla="*/ 86 h 231"/>
                <a:gd name="T10" fmla="*/ 6 w 32"/>
                <a:gd name="T11" fmla="*/ 102 h 231"/>
                <a:gd name="T12" fmla="*/ 15 w 32"/>
                <a:gd name="T13" fmla="*/ 114 h 231"/>
                <a:gd name="T14" fmla="*/ 0 w 32"/>
                <a:gd name="T15" fmla="*/ 133 h 231"/>
                <a:gd name="T16" fmla="*/ 25 w 32"/>
                <a:gd name="T17" fmla="*/ 171 h 231"/>
                <a:gd name="T18" fmla="*/ 5 w 32"/>
                <a:gd name="T19" fmla="*/ 210 h 231"/>
                <a:gd name="T20" fmla="*/ 27 w 32"/>
                <a:gd name="T21" fmla="*/ 231 h 231"/>
                <a:gd name="T22" fmla="*/ 32 w 32"/>
                <a:gd name="T23" fmla="*/ 188 h 231"/>
                <a:gd name="T24" fmla="*/ 25 w 32"/>
                <a:gd name="T25" fmla="*/ 10 h 231"/>
                <a:gd name="T26" fmla="*/ 15 w 32"/>
                <a:gd name="T27" fmla="*/ 0 h 231"/>
                <a:gd name="T28" fmla="*/ 15 w 32"/>
                <a:gd name="T2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31">
                  <a:moveTo>
                    <a:pt x="15" y="0"/>
                  </a:moveTo>
                  <a:lnTo>
                    <a:pt x="8" y="25"/>
                  </a:lnTo>
                  <a:lnTo>
                    <a:pt x="10" y="62"/>
                  </a:lnTo>
                  <a:lnTo>
                    <a:pt x="3" y="70"/>
                  </a:lnTo>
                  <a:lnTo>
                    <a:pt x="12" y="86"/>
                  </a:lnTo>
                  <a:lnTo>
                    <a:pt x="6" y="102"/>
                  </a:lnTo>
                  <a:lnTo>
                    <a:pt x="15" y="114"/>
                  </a:lnTo>
                  <a:lnTo>
                    <a:pt x="0" y="133"/>
                  </a:lnTo>
                  <a:lnTo>
                    <a:pt x="25" y="171"/>
                  </a:lnTo>
                  <a:lnTo>
                    <a:pt x="5" y="210"/>
                  </a:lnTo>
                  <a:lnTo>
                    <a:pt x="27" y="231"/>
                  </a:lnTo>
                  <a:lnTo>
                    <a:pt x="32" y="188"/>
                  </a:lnTo>
                  <a:lnTo>
                    <a:pt x="25" y="1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9"/>
            <p:cNvSpPr>
              <a:spLocks/>
            </p:cNvSpPr>
            <p:nvPr/>
          </p:nvSpPr>
          <p:spPr bwMode="auto">
            <a:xfrm>
              <a:off x="3828" y="1997"/>
              <a:ext cx="12" cy="32"/>
            </a:xfrm>
            <a:custGeom>
              <a:avLst/>
              <a:gdLst>
                <a:gd name="T0" fmla="*/ 23 w 24"/>
                <a:gd name="T1" fmla="*/ 0 h 62"/>
                <a:gd name="T2" fmla="*/ 0 w 24"/>
                <a:gd name="T3" fmla="*/ 15 h 62"/>
                <a:gd name="T4" fmla="*/ 12 w 24"/>
                <a:gd name="T5" fmla="*/ 26 h 62"/>
                <a:gd name="T6" fmla="*/ 0 w 24"/>
                <a:gd name="T7" fmla="*/ 50 h 62"/>
                <a:gd name="T8" fmla="*/ 24 w 24"/>
                <a:gd name="T9" fmla="*/ 62 h 62"/>
                <a:gd name="T10" fmla="*/ 23 w 24"/>
                <a:gd name="T11" fmla="*/ 0 h 62"/>
                <a:gd name="T12" fmla="*/ 23 w 24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2">
                  <a:moveTo>
                    <a:pt x="23" y="0"/>
                  </a:moveTo>
                  <a:lnTo>
                    <a:pt x="0" y="15"/>
                  </a:lnTo>
                  <a:lnTo>
                    <a:pt x="12" y="26"/>
                  </a:lnTo>
                  <a:lnTo>
                    <a:pt x="0" y="50"/>
                  </a:lnTo>
                  <a:lnTo>
                    <a:pt x="24" y="6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0"/>
            <p:cNvSpPr>
              <a:spLocks/>
            </p:cNvSpPr>
            <p:nvPr/>
          </p:nvSpPr>
          <p:spPr bwMode="auto">
            <a:xfrm>
              <a:off x="3826" y="1881"/>
              <a:ext cx="12" cy="104"/>
            </a:xfrm>
            <a:custGeom>
              <a:avLst/>
              <a:gdLst>
                <a:gd name="T0" fmla="*/ 21 w 26"/>
                <a:gd name="T1" fmla="*/ 0 h 209"/>
                <a:gd name="T2" fmla="*/ 5 w 26"/>
                <a:gd name="T3" fmla="*/ 38 h 209"/>
                <a:gd name="T4" fmla="*/ 17 w 26"/>
                <a:gd name="T5" fmla="*/ 55 h 209"/>
                <a:gd name="T6" fmla="*/ 5 w 26"/>
                <a:gd name="T7" fmla="*/ 67 h 209"/>
                <a:gd name="T8" fmla="*/ 17 w 26"/>
                <a:gd name="T9" fmla="*/ 77 h 209"/>
                <a:gd name="T10" fmla="*/ 3 w 26"/>
                <a:gd name="T11" fmla="*/ 88 h 209"/>
                <a:gd name="T12" fmla="*/ 5 w 26"/>
                <a:gd name="T13" fmla="*/ 102 h 209"/>
                <a:gd name="T14" fmla="*/ 0 w 26"/>
                <a:gd name="T15" fmla="*/ 114 h 209"/>
                <a:gd name="T16" fmla="*/ 12 w 26"/>
                <a:gd name="T17" fmla="*/ 121 h 209"/>
                <a:gd name="T18" fmla="*/ 3 w 26"/>
                <a:gd name="T19" fmla="*/ 133 h 209"/>
                <a:gd name="T20" fmla="*/ 10 w 26"/>
                <a:gd name="T21" fmla="*/ 141 h 209"/>
                <a:gd name="T22" fmla="*/ 2 w 26"/>
                <a:gd name="T23" fmla="*/ 164 h 209"/>
                <a:gd name="T24" fmla="*/ 26 w 26"/>
                <a:gd name="T25" fmla="*/ 209 h 209"/>
                <a:gd name="T26" fmla="*/ 21 w 26"/>
                <a:gd name="T27" fmla="*/ 0 h 209"/>
                <a:gd name="T28" fmla="*/ 21 w 26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09">
                  <a:moveTo>
                    <a:pt x="21" y="0"/>
                  </a:moveTo>
                  <a:lnTo>
                    <a:pt x="5" y="38"/>
                  </a:lnTo>
                  <a:lnTo>
                    <a:pt x="17" y="55"/>
                  </a:lnTo>
                  <a:lnTo>
                    <a:pt x="5" y="67"/>
                  </a:lnTo>
                  <a:lnTo>
                    <a:pt x="17" y="77"/>
                  </a:lnTo>
                  <a:lnTo>
                    <a:pt x="3" y="88"/>
                  </a:lnTo>
                  <a:lnTo>
                    <a:pt x="5" y="102"/>
                  </a:lnTo>
                  <a:lnTo>
                    <a:pt x="0" y="114"/>
                  </a:lnTo>
                  <a:lnTo>
                    <a:pt x="12" y="121"/>
                  </a:lnTo>
                  <a:lnTo>
                    <a:pt x="3" y="133"/>
                  </a:lnTo>
                  <a:lnTo>
                    <a:pt x="10" y="141"/>
                  </a:lnTo>
                  <a:lnTo>
                    <a:pt x="2" y="164"/>
                  </a:lnTo>
                  <a:lnTo>
                    <a:pt x="26" y="209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1"/>
            <p:cNvSpPr>
              <a:spLocks/>
            </p:cNvSpPr>
            <p:nvPr/>
          </p:nvSpPr>
          <p:spPr bwMode="auto">
            <a:xfrm>
              <a:off x="3849" y="1983"/>
              <a:ext cx="11" cy="59"/>
            </a:xfrm>
            <a:custGeom>
              <a:avLst/>
              <a:gdLst>
                <a:gd name="T0" fmla="*/ 17 w 22"/>
                <a:gd name="T1" fmla="*/ 0 h 117"/>
                <a:gd name="T2" fmla="*/ 8 w 22"/>
                <a:gd name="T3" fmla="*/ 13 h 117"/>
                <a:gd name="T4" fmla="*/ 15 w 22"/>
                <a:gd name="T5" fmla="*/ 24 h 117"/>
                <a:gd name="T6" fmla="*/ 5 w 22"/>
                <a:gd name="T7" fmla="*/ 41 h 117"/>
                <a:gd name="T8" fmla="*/ 10 w 22"/>
                <a:gd name="T9" fmla="*/ 58 h 117"/>
                <a:gd name="T10" fmla="*/ 0 w 22"/>
                <a:gd name="T11" fmla="*/ 70 h 117"/>
                <a:gd name="T12" fmla="*/ 10 w 22"/>
                <a:gd name="T13" fmla="*/ 93 h 117"/>
                <a:gd name="T14" fmla="*/ 5 w 22"/>
                <a:gd name="T15" fmla="*/ 114 h 117"/>
                <a:gd name="T16" fmla="*/ 20 w 22"/>
                <a:gd name="T17" fmla="*/ 117 h 117"/>
                <a:gd name="T18" fmla="*/ 22 w 22"/>
                <a:gd name="T19" fmla="*/ 34 h 117"/>
                <a:gd name="T20" fmla="*/ 17 w 22"/>
                <a:gd name="T21" fmla="*/ 0 h 117"/>
                <a:gd name="T22" fmla="*/ 17 w 2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7">
                  <a:moveTo>
                    <a:pt x="17" y="0"/>
                  </a:moveTo>
                  <a:lnTo>
                    <a:pt x="8" y="13"/>
                  </a:lnTo>
                  <a:lnTo>
                    <a:pt x="15" y="24"/>
                  </a:lnTo>
                  <a:lnTo>
                    <a:pt x="5" y="41"/>
                  </a:lnTo>
                  <a:lnTo>
                    <a:pt x="10" y="58"/>
                  </a:lnTo>
                  <a:lnTo>
                    <a:pt x="0" y="70"/>
                  </a:lnTo>
                  <a:lnTo>
                    <a:pt x="10" y="93"/>
                  </a:lnTo>
                  <a:lnTo>
                    <a:pt x="5" y="114"/>
                  </a:lnTo>
                  <a:lnTo>
                    <a:pt x="20" y="117"/>
                  </a:lnTo>
                  <a:lnTo>
                    <a:pt x="22" y="3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2"/>
            <p:cNvSpPr>
              <a:spLocks/>
            </p:cNvSpPr>
            <p:nvPr/>
          </p:nvSpPr>
          <p:spPr bwMode="auto">
            <a:xfrm>
              <a:off x="3848" y="1883"/>
              <a:ext cx="11" cy="98"/>
            </a:xfrm>
            <a:custGeom>
              <a:avLst/>
              <a:gdLst>
                <a:gd name="T0" fmla="*/ 14 w 22"/>
                <a:gd name="T1" fmla="*/ 0 h 195"/>
                <a:gd name="T2" fmla="*/ 7 w 22"/>
                <a:gd name="T3" fmla="*/ 19 h 195"/>
                <a:gd name="T4" fmla="*/ 10 w 22"/>
                <a:gd name="T5" fmla="*/ 55 h 195"/>
                <a:gd name="T6" fmla="*/ 0 w 22"/>
                <a:gd name="T7" fmla="*/ 76 h 195"/>
                <a:gd name="T8" fmla="*/ 10 w 22"/>
                <a:gd name="T9" fmla="*/ 91 h 195"/>
                <a:gd name="T10" fmla="*/ 2 w 22"/>
                <a:gd name="T11" fmla="*/ 105 h 195"/>
                <a:gd name="T12" fmla="*/ 9 w 22"/>
                <a:gd name="T13" fmla="*/ 129 h 195"/>
                <a:gd name="T14" fmla="*/ 0 w 22"/>
                <a:gd name="T15" fmla="*/ 145 h 195"/>
                <a:gd name="T16" fmla="*/ 9 w 22"/>
                <a:gd name="T17" fmla="*/ 157 h 195"/>
                <a:gd name="T18" fmla="*/ 2 w 22"/>
                <a:gd name="T19" fmla="*/ 173 h 195"/>
                <a:gd name="T20" fmla="*/ 21 w 22"/>
                <a:gd name="T21" fmla="*/ 195 h 195"/>
                <a:gd name="T22" fmla="*/ 22 w 22"/>
                <a:gd name="T23" fmla="*/ 0 h 195"/>
                <a:gd name="T24" fmla="*/ 14 w 22"/>
                <a:gd name="T25" fmla="*/ 0 h 195"/>
                <a:gd name="T26" fmla="*/ 14 w 2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95">
                  <a:moveTo>
                    <a:pt x="14" y="0"/>
                  </a:moveTo>
                  <a:lnTo>
                    <a:pt x="7" y="19"/>
                  </a:lnTo>
                  <a:lnTo>
                    <a:pt x="10" y="55"/>
                  </a:lnTo>
                  <a:lnTo>
                    <a:pt x="0" y="76"/>
                  </a:lnTo>
                  <a:lnTo>
                    <a:pt x="10" y="91"/>
                  </a:lnTo>
                  <a:lnTo>
                    <a:pt x="2" y="105"/>
                  </a:lnTo>
                  <a:lnTo>
                    <a:pt x="9" y="129"/>
                  </a:lnTo>
                  <a:lnTo>
                    <a:pt x="0" y="145"/>
                  </a:lnTo>
                  <a:lnTo>
                    <a:pt x="9" y="157"/>
                  </a:lnTo>
                  <a:lnTo>
                    <a:pt x="2" y="173"/>
                  </a:lnTo>
                  <a:lnTo>
                    <a:pt x="21" y="195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3"/>
            <p:cNvSpPr>
              <a:spLocks/>
            </p:cNvSpPr>
            <p:nvPr/>
          </p:nvSpPr>
          <p:spPr bwMode="auto">
            <a:xfrm>
              <a:off x="3864" y="1880"/>
              <a:ext cx="12" cy="162"/>
            </a:xfrm>
            <a:custGeom>
              <a:avLst/>
              <a:gdLst>
                <a:gd name="T0" fmla="*/ 22 w 22"/>
                <a:gd name="T1" fmla="*/ 0 h 323"/>
                <a:gd name="T2" fmla="*/ 7 w 22"/>
                <a:gd name="T3" fmla="*/ 12 h 323"/>
                <a:gd name="T4" fmla="*/ 12 w 22"/>
                <a:gd name="T5" fmla="*/ 26 h 323"/>
                <a:gd name="T6" fmla="*/ 7 w 22"/>
                <a:gd name="T7" fmla="*/ 36 h 323"/>
                <a:gd name="T8" fmla="*/ 12 w 22"/>
                <a:gd name="T9" fmla="*/ 53 h 323"/>
                <a:gd name="T10" fmla="*/ 0 w 22"/>
                <a:gd name="T11" fmla="*/ 71 h 323"/>
                <a:gd name="T12" fmla="*/ 12 w 22"/>
                <a:gd name="T13" fmla="*/ 109 h 323"/>
                <a:gd name="T14" fmla="*/ 1 w 22"/>
                <a:gd name="T15" fmla="*/ 149 h 323"/>
                <a:gd name="T16" fmla="*/ 10 w 22"/>
                <a:gd name="T17" fmla="*/ 204 h 323"/>
                <a:gd name="T18" fmla="*/ 1 w 22"/>
                <a:gd name="T19" fmla="*/ 323 h 323"/>
                <a:gd name="T20" fmla="*/ 20 w 22"/>
                <a:gd name="T21" fmla="*/ 323 h 323"/>
                <a:gd name="T22" fmla="*/ 22 w 22"/>
                <a:gd name="T23" fmla="*/ 0 h 323"/>
                <a:gd name="T24" fmla="*/ 22 w 22"/>
                <a:gd name="T2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23">
                  <a:moveTo>
                    <a:pt x="22" y="0"/>
                  </a:moveTo>
                  <a:lnTo>
                    <a:pt x="7" y="12"/>
                  </a:lnTo>
                  <a:lnTo>
                    <a:pt x="12" y="26"/>
                  </a:lnTo>
                  <a:lnTo>
                    <a:pt x="7" y="36"/>
                  </a:lnTo>
                  <a:lnTo>
                    <a:pt x="12" y="53"/>
                  </a:lnTo>
                  <a:lnTo>
                    <a:pt x="0" y="71"/>
                  </a:lnTo>
                  <a:lnTo>
                    <a:pt x="12" y="109"/>
                  </a:lnTo>
                  <a:lnTo>
                    <a:pt x="1" y="149"/>
                  </a:lnTo>
                  <a:lnTo>
                    <a:pt x="10" y="204"/>
                  </a:lnTo>
                  <a:lnTo>
                    <a:pt x="1" y="323"/>
                  </a:lnTo>
                  <a:lnTo>
                    <a:pt x="20" y="32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"/>
            <p:cNvSpPr>
              <a:spLocks/>
            </p:cNvSpPr>
            <p:nvPr/>
          </p:nvSpPr>
          <p:spPr bwMode="auto">
            <a:xfrm>
              <a:off x="3678" y="1919"/>
              <a:ext cx="166" cy="301"/>
            </a:xfrm>
            <a:custGeom>
              <a:avLst/>
              <a:gdLst>
                <a:gd name="T0" fmla="*/ 0 w 331"/>
                <a:gd name="T1" fmla="*/ 96 h 601"/>
                <a:gd name="T2" fmla="*/ 3 w 331"/>
                <a:gd name="T3" fmla="*/ 55 h 601"/>
                <a:gd name="T4" fmla="*/ 93 w 331"/>
                <a:gd name="T5" fmla="*/ 0 h 601"/>
                <a:gd name="T6" fmla="*/ 221 w 331"/>
                <a:gd name="T7" fmla="*/ 264 h 601"/>
                <a:gd name="T8" fmla="*/ 331 w 331"/>
                <a:gd name="T9" fmla="*/ 523 h 601"/>
                <a:gd name="T10" fmla="*/ 305 w 331"/>
                <a:gd name="T11" fmla="*/ 601 h 601"/>
                <a:gd name="T12" fmla="*/ 222 w 331"/>
                <a:gd name="T13" fmla="*/ 560 h 601"/>
                <a:gd name="T14" fmla="*/ 0 w 331"/>
                <a:gd name="T15" fmla="*/ 96 h 601"/>
                <a:gd name="T16" fmla="*/ 0 w 331"/>
                <a:gd name="T17" fmla="*/ 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601">
                  <a:moveTo>
                    <a:pt x="0" y="96"/>
                  </a:moveTo>
                  <a:lnTo>
                    <a:pt x="3" y="55"/>
                  </a:lnTo>
                  <a:lnTo>
                    <a:pt x="93" y="0"/>
                  </a:lnTo>
                  <a:lnTo>
                    <a:pt x="221" y="264"/>
                  </a:lnTo>
                  <a:lnTo>
                    <a:pt x="331" y="523"/>
                  </a:lnTo>
                  <a:lnTo>
                    <a:pt x="305" y="601"/>
                  </a:lnTo>
                  <a:lnTo>
                    <a:pt x="222" y="560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"/>
            <p:cNvSpPr>
              <a:spLocks/>
            </p:cNvSpPr>
            <p:nvPr/>
          </p:nvSpPr>
          <p:spPr bwMode="auto">
            <a:xfrm>
              <a:off x="3865" y="1404"/>
              <a:ext cx="51" cy="123"/>
            </a:xfrm>
            <a:custGeom>
              <a:avLst/>
              <a:gdLst>
                <a:gd name="T0" fmla="*/ 59 w 102"/>
                <a:gd name="T1" fmla="*/ 2 h 247"/>
                <a:gd name="T2" fmla="*/ 38 w 102"/>
                <a:gd name="T3" fmla="*/ 110 h 247"/>
                <a:gd name="T4" fmla="*/ 28 w 102"/>
                <a:gd name="T5" fmla="*/ 186 h 247"/>
                <a:gd name="T6" fmla="*/ 0 w 102"/>
                <a:gd name="T7" fmla="*/ 247 h 247"/>
                <a:gd name="T8" fmla="*/ 45 w 102"/>
                <a:gd name="T9" fmla="*/ 247 h 247"/>
                <a:gd name="T10" fmla="*/ 78 w 102"/>
                <a:gd name="T11" fmla="*/ 219 h 247"/>
                <a:gd name="T12" fmla="*/ 82 w 102"/>
                <a:gd name="T13" fmla="*/ 181 h 247"/>
                <a:gd name="T14" fmla="*/ 75 w 102"/>
                <a:gd name="T15" fmla="*/ 145 h 247"/>
                <a:gd name="T16" fmla="*/ 82 w 102"/>
                <a:gd name="T17" fmla="*/ 129 h 247"/>
                <a:gd name="T18" fmla="*/ 101 w 102"/>
                <a:gd name="T19" fmla="*/ 100 h 247"/>
                <a:gd name="T20" fmla="*/ 102 w 102"/>
                <a:gd name="T21" fmla="*/ 79 h 247"/>
                <a:gd name="T22" fmla="*/ 102 w 102"/>
                <a:gd name="T23" fmla="*/ 55 h 247"/>
                <a:gd name="T24" fmla="*/ 87 w 102"/>
                <a:gd name="T25" fmla="*/ 0 h 247"/>
                <a:gd name="T26" fmla="*/ 59 w 102"/>
                <a:gd name="T27" fmla="*/ 2 h 247"/>
                <a:gd name="T28" fmla="*/ 59 w 102"/>
                <a:gd name="T29" fmla="*/ 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47">
                  <a:moveTo>
                    <a:pt x="59" y="2"/>
                  </a:moveTo>
                  <a:lnTo>
                    <a:pt x="38" y="110"/>
                  </a:lnTo>
                  <a:lnTo>
                    <a:pt x="28" y="186"/>
                  </a:lnTo>
                  <a:lnTo>
                    <a:pt x="0" y="247"/>
                  </a:lnTo>
                  <a:lnTo>
                    <a:pt x="45" y="247"/>
                  </a:lnTo>
                  <a:lnTo>
                    <a:pt x="78" y="219"/>
                  </a:lnTo>
                  <a:lnTo>
                    <a:pt x="82" y="181"/>
                  </a:lnTo>
                  <a:lnTo>
                    <a:pt x="75" y="145"/>
                  </a:lnTo>
                  <a:lnTo>
                    <a:pt x="82" y="129"/>
                  </a:lnTo>
                  <a:lnTo>
                    <a:pt x="101" y="100"/>
                  </a:lnTo>
                  <a:lnTo>
                    <a:pt x="102" y="79"/>
                  </a:lnTo>
                  <a:lnTo>
                    <a:pt x="102" y="55"/>
                  </a:lnTo>
                  <a:lnTo>
                    <a:pt x="87" y="0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6"/>
            <p:cNvSpPr>
              <a:spLocks/>
            </p:cNvSpPr>
            <p:nvPr/>
          </p:nvSpPr>
          <p:spPr bwMode="auto">
            <a:xfrm>
              <a:off x="3889" y="1414"/>
              <a:ext cx="20" cy="80"/>
            </a:xfrm>
            <a:custGeom>
              <a:avLst/>
              <a:gdLst>
                <a:gd name="T0" fmla="*/ 29 w 40"/>
                <a:gd name="T1" fmla="*/ 15 h 158"/>
                <a:gd name="T2" fmla="*/ 29 w 40"/>
                <a:gd name="T3" fmla="*/ 17 h 158"/>
                <a:gd name="T4" fmla="*/ 31 w 40"/>
                <a:gd name="T5" fmla="*/ 19 h 158"/>
                <a:gd name="T6" fmla="*/ 33 w 40"/>
                <a:gd name="T7" fmla="*/ 22 h 158"/>
                <a:gd name="T8" fmla="*/ 36 w 40"/>
                <a:gd name="T9" fmla="*/ 27 h 158"/>
                <a:gd name="T10" fmla="*/ 36 w 40"/>
                <a:gd name="T11" fmla="*/ 29 h 158"/>
                <a:gd name="T12" fmla="*/ 38 w 40"/>
                <a:gd name="T13" fmla="*/ 32 h 158"/>
                <a:gd name="T14" fmla="*/ 38 w 40"/>
                <a:gd name="T15" fmla="*/ 36 h 158"/>
                <a:gd name="T16" fmla="*/ 40 w 40"/>
                <a:gd name="T17" fmla="*/ 41 h 158"/>
                <a:gd name="T18" fmla="*/ 40 w 40"/>
                <a:gd name="T19" fmla="*/ 44 h 158"/>
                <a:gd name="T20" fmla="*/ 40 w 40"/>
                <a:gd name="T21" fmla="*/ 48 h 158"/>
                <a:gd name="T22" fmla="*/ 38 w 40"/>
                <a:gd name="T23" fmla="*/ 51 h 158"/>
                <a:gd name="T24" fmla="*/ 38 w 40"/>
                <a:gd name="T25" fmla="*/ 57 h 158"/>
                <a:gd name="T26" fmla="*/ 36 w 40"/>
                <a:gd name="T27" fmla="*/ 62 h 158"/>
                <a:gd name="T28" fmla="*/ 34 w 40"/>
                <a:gd name="T29" fmla="*/ 65 h 158"/>
                <a:gd name="T30" fmla="*/ 33 w 40"/>
                <a:gd name="T31" fmla="*/ 70 h 158"/>
                <a:gd name="T32" fmla="*/ 31 w 40"/>
                <a:gd name="T33" fmla="*/ 74 h 158"/>
                <a:gd name="T34" fmla="*/ 29 w 40"/>
                <a:gd name="T35" fmla="*/ 79 h 158"/>
                <a:gd name="T36" fmla="*/ 27 w 40"/>
                <a:gd name="T37" fmla="*/ 82 h 158"/>
                <a:gd name="T38" fmla="*/ 26 w 40"/>
                <a:gd name="T39" fmla="*/ 86 h 158"/>
                <a:gd name="T40" fmla="*/ 24 w 40"/>
                <a:gd name="T41" fmla="*/ 89 h 158"/>
                <a:gd name="T42" fmla="*/ 22 w 40"/>
                <a:gd name="T43" fmla="*/ 93 h 158"/>
                <a:gd name="T44" fmla="*/ 21 w 40"/>
                <a:gd name="T45" fmla="*/ 96 h 158"/>
                <a:gd name="T46" fmla="*/ 19 w 40"/>
                <a:gd name="T47" fmla="*/ 98 h 158"/>
                <a:gd name="T48" fmla="*/ 19 w 40"/>
                <a:gd name="T49" fmla="*/ 101 h 158"/>
                <a:gd name="T50" fmla="*/ 15 w 40"/>
                <a:gd name="T51" fmla="*/ 105 h 158"/>
                <a:gd name="T52" fmla="*/ 15 w 40"/>
                <a:gd name="T53" fmla="*/ 107 h 158"/>
                <a:gd name="T54" fmla="*/ 12 w 40"/>
                <a:gd name="T55" fmla="*/ 139 h 158"/>
                <a:gd name="T56" fmla="*/ 19 w 40"/>
                <a:gd name="T57" fmla="*/ 158 h 158"/>
                <a:gd name="T58" fmla="*/ 8 w 40"/>
                <a:gd name="T59" fmla="*/ 158 h 158"/>
                <a:gd name="T60" fmla="*/ 0 w 40"/>
                <a:gd name="T61" fmla="*/ 134 h 158"/>
                <a:gd name="T62" fmla="*/ 0 w 40"/>
                <a:gd name="T63" fmla="*/ 133 h 158"/>
                <a:gd name="T64" fmla="*/ 0 w 40"/>
                <a:gd name="T65" fmla="*/ 131 h 158"/>
                <a:gd name="T66" fmla="*/ 2 w 40"/>
                <a:gd name="T67" fmla="*/ 127 h 158"/>
                <a:gd name="T68" fmla="*/ 3 w 40"/>
                <a:gd name="T69" fmla="*/ 126 h 158"/>
                <a:gd name="T70" fmla="*/ 3 w 40"/>
                <a:gd name="T71" fmla="*/ 120 h 158"/>
                <a:gd name="T72" fmla="*/ 5 w 40"/>
                <a:gd name="T73" fmla="*/ 115 h 158"/>
                <a:gd name="T74" fmla="*/ 7 w 40"/>
                <a:gd name="T75" fmla="*/ 110 h 158"/>
                <a:gd name="T76" fmla="*/ 10 w 40"/>
                <a:gd name="T77" fmla="*/ 105 h 158"/>
                <a:gd name="T78" fmla="*/ 12 w 40"/>
                <a:gd name="T79" fmla="*/ 98 h 158"/>
                <a:gd name="T80" fmla="*/ 14 w 40"/>
                <a:gd name="T81" fmla="*/ 93 h 158"/>
                <a:gd name="T82" fmla="*/ 15 w 40"/>
                <a:gd name="T83" fmla="*/ 86 h 158"/>
                <a:gd name="T84" fmla="*/ 17 w 40"/>
                <a:gd name="T85" fmla="*/ 81 h 158"/>
                <a:gd name="T86" fmla="*/ 19 w 40"/>
                <a:gd name="T87" fmla="*/ 74 h 158"/>
                <a:gd name="T88" fmla="*/ 19 w 40"/>
                <a:gd name="T89" fmla="*/ 69 h 158"/>
                <a:gd name="T90" fmla="*/ 21 w 40"/>
                <a:gd name="T91" fmla="*/ 63 h 158"/>
                <a:gd name="T92" fmla="*/ 21 w 40"/>
                <a:gd name="T93" fmla="*/ 60 h 158"/>
                <a:gd name="T94" fmla="*/ 21 w 40"/>
                <a:gd name="T95" fmla="*/ 57 h 158"/>
                <a:gd name="T96" fmla="*/ 21 w 40"/>
                <a:gd name="T97" fmla="*/ 53 h 158"/>
                <a:gd name="T98" fmla="*/ 19 w 40"/>
                <a:gd name="T99" fmla="*/ 50 h 158"/>
                <a:gd name="T100" fmla="*/ 19 w 40"/>
                <a:gd name="T101" fmla="*/ 46 h 158"/>
                <a:gd name="T102" fmla="*/ 17 w 40"/>
                <a:gd name="T103" fmla="*/ 43 h 158"/>
                <a:gd name="T104" fmla="*/ 17 w 40"/>
                <a:gd name="T105" fmla="*/ 39 h 158"/>
                <a:gd name="T106" fmla="*/ 17 w 40"/>
                <a:gd name="T107" fmla="*/ 36 h 158"/>
                <a:gd name="T108" fmla="*/ 17 w 40"/>
                <a:gd name="T109" fmla="*/ 32 h 158"/>
                <a:gd name="T110" fmla="*/ 15 w 40"/>
                <a:gd name="T111" fmla="*/ 27 h 158"/>
                <a:gd name="T112" fmla="*/ 14 w 40"/>
                <a:gd name="T113" fmla="*/ 24 h 158"/>
                <a:gd name="T114" fmla="*/ 12 w 40"/>
                <a:gd name="T115" fmla="*/ 22 h 158"/>
                <a:gd name="T116" fmla="*/ 12 w 40"/>
                <a:gd name="T117" fmla="*/ 20 h 158"/>
                <a:gd name="T118" fmla="*/ 15 w 40"/>
                <a:gd name="T119" fmla="*/ 0 h 158"/>
                <a:gd name="T120" fmla="*/ 29 w 40"/>
                <a:gd name="T121" fmla="*/ 15 h 158"/>
                <a:gd name="T122" fmla="*/ 29 w 40"/>
                <a:gd name="T123" fmla="*/ 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158">
                  <a:moveTo>
                    <a:pt x="29" y="15"/>
                  </a:moveTo>
                  <a:lnTo>
                    <a:pt x="29" y="17"/>
                  </a:lnTo>
                  <a:lnTo>
                    <a:pt x="31" y="19"/>
                  </a:lnTo>
                  <a:lnTo>
                    <a:pt x="33" y="22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8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36" y="62"/>
                  </a:lnTo>
                  <a:lnTo>
                    <a:pt x="34" y="65"/>
                  </a:lnTo>
                  <a:lnTo>
                    <a:pt x="33" y="70"/>
                  </a:lnTo>
                  <a:lnTo>
                    <a:pt x="31" y="74"/>
                  </a:lnTo>
                  <a:lnTo>
                    <a:pt x="29" y="79"/>
                  </a:lnTo>
                  <a:lnTo>
                    <a:pt x="27" y="82"/>
                  </a:lnTo>
                  <a:lnTo>
                    <a:pt x="26" y="86"/>
                  </a:lnTo>
                  <a:lnTo>
                    <a:pt x="24" y="89"/>
                  </a:lnTo>
                  <a:lnTo>
                    <a:pt x="22" y="93"/>
                  </a:lnTo>
                  <a:lnTo>
                    <a:pt x="21" y="96"/>
                  </a:lnTo>
                  <a:lnTo>
                    <a:pt x="19" y="98"/>
                  </a:lnTo>
                  <a:lnTo>
                    <a:pt x="19" y="101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2" y="139"/>
                  </a:lnTo>
                  <a:lnTo>
                    <a:pt x="19" y="158"/>
                  </a:lnTo>
                  <a:lnTo>
                    <a:pt x="8" y="158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2" y="127"/>
                  </a:lnTo>
                  <a:lnTo>
                    <a:pt x="3" y="126"/>
                  </a:lnTo>
                  <a:lnTo>
                    <a:pt x="3" y="120"/>
                  </a:lnTo>
                  <a:lnTo>
                    <a:pt x="5" y="115"/>
                  </a:lnTo>
                  <a:lnTo>
                    <a:pt x="7" y="110"/>
                  </a:lnTo>
                  <a:lnTo>
                    <a:pt x="10" y="105"/>
                  </a:lnTo>
                  <a:lnTo>
                    <a:pt x="12" y="98"/>
                  </a:lnTo>
                  <a:lnTo>
                    <a:pt x="14" y="93"/>
                  </a:lnTo>
                  <a:lnTo>
                    <a:pt x="15" y="86"/>
                  </a:lnTo>
                  <a:lnTo>
                    <a:pt x="17" y="81"/>
                  </a:lnTo>
                  <a:lnTo>
                    <a:pt x="19" y="74"/>
                  </a:lnTo>
                  <a:lnTo>
                    <a:pt x="19" y="69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19" y="50"/>
                  </a:lnTo>
                  <a:lnTo>
                    <a:pt x="19" y="46"/>
                  </a:lnTo>
                  <a:lnTo>
                    <a:pt x="17" y="43"/>
                  </a:lnTo>
                  <a:lnTo>
                    <a:pt x="17" y="39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5" y="0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7"/>
            <p:cNvSpPr>
              <a:spLocks/>
            </p:cNvSpPr>
            <p:nvPr/>
          </p:nvSpPr>
          <p:spPr bwMode="auto">
            <a:xfrm>
              <a:off x="3707" y="1559"/>
              <a:ext cx="225" cy="349"/>
            </a:xfrm>
            <a:custGeom>
              <a:avLst/>
              <a:gdLst>
                <a:gd name="T0" fmla="*/ 417 w 449"/>
                <a:gd name="T1" fmla="*/ 0 h 698"/>
                <a:gd name="T2" fmla="*/ 353 w 449"/>
                <a:gd name="T3" fmla="*/ 62 h 698"/>
                <a:gd name="T4" fmla="*/ 230 w 449"/>
                <a:gd name="T5" fmla="*/ 206 h 698"/>
                <a:gd name="T6" fmla="*/ 80 w 449"/>
                <a:gd name="T7" fmla="*/ 472 h 698"/>
                <a:gd name="T8" fmla="*/ 0 w 449"/>
                <a:gd name="T9" fmla="*/ 683 h 698"/>
                <a:gd name="T10" fmla="*/ 30 w 449"/>
                <a:gd name="T11" fmla="*/ 698 h 698"/>
                <a:gd name="T12" fmla="*/ 182 w 449"/>
                <a:gd name="T13" fmla="*/ 349 h 698"/>
                <a:gd name="T14" fmla="*/ 292 w 449"/>
                <a:gd name="T15" fmla="*/ 190 h 698"/>
                <a:gd name="T16" fmla="*/ 375 w 449"/>
                <a:gd name="T17" fmla="*/ 86 h 698"/>
                <a:gd name="T18" fmla="*/ 449 w 449"/>
                <a:gd name="T19" fmla="*/ 14 h 698"/>
                <a:gd name="T20" fmla="*/ 417 w 449"/>
                <a:gd name="T21" fmla="*/ 0 h 698"/>
                <a:gd name="T22" fmla="*/ 417 w 449"/>
                <a:gd name="T2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698">
                  <a:moveTo>
                    <a:pt x="417" y="0"/>
                  </a:moveTo>
                  <a:lnTo>
                    <a:pt x="353" y="62"/>
                  </a:lnTo>
                  <a:lnTo>
                    <a:pt x="230" y="206"/>
                  </a:lnTo>
                  <a:lnTo>
                    <a:pt x="80" y="472"/>
                  </a:lnTo>
                  <a:lnTo>
                    <a:pt x="0" y="683"/>
                  </a:lnTo>
                  <a:lnTo>
                    <a:pt x="30" y="698"/>
                  </a:lnTo>
                  <a:lnTo>
                    <a:pt x="182" y="349"/>
                  </a:lnTo>
                  <a:lnTo>
                    <a:pt x="292" y="190"/>
                  </a:lnTo>
                  <a:lnTo>
                    <a:pt x="375" y="86"/>
                  </a:lnTo>
                  <a:lnTo>
                    <a:pt x="449" y="14"/>
                  </a:lnTo>
                  <a:lnTo>
                    <a:pt x="417" y="0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8"/>
            <p:cNvSpPr>
              <a:spLocks/>
            </p:cNvSpPr>
            <p:nvPr/>
          </p:nvSpPr>
          <p:spPr bwMode="auto">
            <a:xfrm>
              <a:off x="3623" y="1794"/>
              <a:ext cx="104" cy="150"/>
            </a:xfrm>
            <a:custGeom>
              <a:avLst/>
              <a:gdLst>
                <a:gd name="T0" fmla="*/ 54 w 209"/>
                <a:gd name="T1" fmla="*/ 0 h 299"/>
                <a:gd name="T2" fmla="*/ 23 w 209"/>
                <a:gd name="T3" fmla="*/ 14 h 299"/>
                <a:gd name="T4" fmla="*/ 0 w 209"/>
                <a:gd name="T5" fmla="*/ 38 h 299"/>
                <a:gd name="T6" fmla="*/ 2 w 209"/>
                <a:gd name="T7" fmla="*/ 69 h 299"/>
                <a:gd name="T8" fmla="*/ 45 w 209"/>
                <a:gd name="T9" fmla="*/ 107 h 299"/>
                <a:gd name="T10" fmla="*/ 100 w 209"/>
                <a:gd name="T11" fmla="*/ 212 h 299"/>
                <a:gd name="T12" fmla="*/ 88 w 209"/>
                <a:gd name="T13" fmla="*/ 282 h 299"/>
                <a:gd name="T14" fmla="*/ 97 w 209"/>
                <a:gd name="T15" fmla="*/ 299 h 299"/>
                <a:gd name="T16" fmla="*/ 202 w 209"/>
                <a:gd name="T17" fmla="*/ 263 h 299"/>
                <a:gd name="T18" fmla="*/ 209 w 209"/>
                <a:gd name="T19" fmla="*/ 228 h 299"/>
                <a:gd name="T20" fmla="*/ 166 w 209"/>
                <a:gd name="T21" fmla="*/ 202 h 299"/>
                <a:gd name="T22" fmla="*/ 147 w 209"/>
                <a:gd name="T23" fmla="*/ 193 h 299"/>
                <a:gd name="T24" fmla="*/ 92 w 209"/>
                <a:gd name="T25" fmla="*/ 88 h 299"/>
                <a:gd name="T26" fmla="*/ 90 w 209"/>
                <a:gd name="T27" fmla="*/ 31 h 299"/>
                <a:gd name="T28" fmla="*/ 54 w 209"/>
                <a:gd name="T29" fmla="*/ 0 h 299"/>
                <a:gd name="T30" fmla="*/ 54 w 209"/>
                <a:gd name="T3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" h="299">
                  <a:moveTo>
                    <a:pt x="54" y="0"/>
                  </a:moveTo>
                  <a:lnTo>
                    <a:pt x="23" y="14"/>
                  </a:lnTo>
                  <a:lnTo>
                    <a:pt x="0" y="38"/>
                  </a:lnTo>
                  <a:lnTo>
                    <a:pt x="2" y="69"/>
                  </a:lnTo>
                  <a:lnTo>
                    <a:pt x="45" y="107"/>
                  </a:lnTo>
                  <a:lnTo>
                    <a:pt x="100" y="212"/>
                  </a:lnTo>
                  <a:lnTo>
                    <a:pt x="88" y="282"/>
                  </a:lnTo>
                  <a:lnTo>
                    <a:pt x="97" y="299"/>
                  </a:lnTo>
                  <a:lnTo>
                    <a:pt x="202" y="263"/>
                  </a:lnTo>
                  <a:lnTo>
                    <a:pt x="209" y="228"/>
                  </a:lnTo>
                  <a:lnTo>
                    <a:pt x="166" y="202"/>
                  </a:lnTo>
                  <a:lnTo>
                    <a:pt x="147" y="193"/>
                  </a:lnTo>
                  <a:lnTo>
                    <a:pt x="92" y="88"/>
                  </a:lnTo>
                  <a:lnTo>
                    <a:pt x="90" y="3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9"/>
            <p:cNvSpPr>
              <a:spLocks/>
            </p:cNvSpPr>
            <p:nvPr/>
          </p:nvSpPr>
          <p:spPr bwMode="auto">
            <a:xfrm>
              <a:off x="3634" y="1820"/>
              <a:ext cx="26" cy="22"/>
            </a:xfrm>
            <a:custGeom>
              <a:avLst/>
              <a:gdLst>
                <a:gd name="T0" fmla="*/ 0 w 51"/>
                <a:gd name="T1" fmla="*/ 34 h 43"/>
                <a:gd name="T2" fmla="*/ 0 w 51"/>
                <a:gd name="T3" fmla="*/ 31 h 43"/>
                <a:gd name="T4" fmla="*/ 1 w 51"/>
                <a:gd name="T5" fmla="*/ 27 h 43"/>
                <a:gd name="T6" fmla="*/ 1 w 51"/>
                <a:gd name="T7" fmla="*/ 22 h 43"/>
                <a:gd name="T8" fmla="*/ 3 w 51"/>
                <a:gd name="T9" fmla="*/ 19 h 43"/>
                <a:gd name="T10" fmla="*/ 3 w 51"/>
                <a:gd name="T11" fmla="*/ 14 h 43"/>
                <a:gd name="T12" fmla="*/ 5 w 51"/>
                <a:gd name="T13" fmla="*/ 10 h 43"/>
                <a:gd name="T14" fmla="*/ 5 w 51"/>
                <a:gd name="T15" fmla="*/ 7 h 43"/>
                <a:gd name="T16" fmla="*/ 5 w 51"/>
                <a:gd name="T17" fmla="*/ 7 h 43"/>
                <a:gd name="T18" fmla="*/ 24 w 51"/>
                <a:gd name="T19" fmla="*/ 0 h 43"/>
                <a:gd name="T20" fmla="*/ 44 w 51"/>
                <a:gd name="T21" fmla="*/ 7 h 43"/>
                <a:gd name="T22" fmla="*/ 51 w 51"/>
                <a:gd name="T23" fmla="*/ 36 h 43"/>
                <a:gd name="T24" fmla="*/ 20 w 51"/>
                <a:gd name="T25" fmla="*/ 43 h 43"/>
                <a:gd name="T26" fmla="*/ 0 w 51"/>
                <a:gd name="T27" fmla="*/ 34 h 43"/>
                <a:gd name="T28" fmla="*/ 0 w 51"/>
                <a:gd name="T2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3">
                  <a:moveTo>
                    <a:pt x="0" y="34"/>
                  </a:moveTo>
                  <a:lnTo>
                    <a:pt x="0" y="31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24" y="0"/>
                  </a:lnTo>
                  <a:lnTo>
                    <a:pt x="44" y="7"/>
                  </a:lnTo>
                  <a:lnTo>
                    <a:pt x="51" y="36"/>
                  </a:lnTo>
                  <a:lnTo>
                    <a:pt x="20" y="4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EB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0"/>
            <p:cNvSpPr>
              <a:spLocks/>
            </p:cNvSpPr>
            <p:nvPr/>
          </p:nvSpPr>
          <p:spPr bwMode="auto">
            <a:xfrm>
              <a:off x="3680" y="1898"/>
              <a:ext cx="32" cy="31"/>
            </a:xfrm>
            <a:custGeom>
              <a:avLst/>
              <a:gdLst>
                <a:gd name="T0" fmla="*/ 0 w 66"/>
                <a:gd name="T1" fmla="*/ 50 h 62"/>
                <a:gd name="T2" fmla="*/ 7 w 66"/>
                <a:gd name="T3" fmla="*/ 12 h 62"/>
                <a:gd name="T4" fmla="*/ 42 w 66"/>
                <a:gd name="T5" fmla="*/ 0 h 62"/>
                <a:gd name="T6" fmla="*/ 66 w 66"/>
                <a:gd name="T7" fmla="*/ 16 h 62"/>
                <a:gd name="T8" fmla="*/ 62 w 66"/>
                <a:gd name="T9" fmla="*/ 42 h 62"/>
                <a:gd name="T10" fmla="*/ 7 w 66"/>
                <a:gd name="T11" fmla="*/ 62 h 62"/>
                <a:gd name="T12" fmla="*/ 0 w 66"/>
                <a:gd name="T13" fmla="*/ 50 h 62"/>
                <a:gd name="T14" fmla="*/ 0 w 66"/>
                <a:gd name="T1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2">
                  <a:moveTo>
                    <a:pt x="0" y="50"/>
                  </a:moveTo>
                  <a:lnTo>
                    <a:pt x="7" y="12"/>
                  </a:lnTo>
                  <a:lnTo>
                    <a:pt x="42" y="0"/>
                  </a:lnTo>
                  <a:lnTo>
                    <a:pt x="66" y="16"/>
                  </a:lnTo>
                  <a:lnTo>
                    <a:pt x="62" y="42"/>
                  </a:lnTo>
                  <a:lnTo>
                    <a:pt x="7" y="6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EB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1"/>
            <p:cNvSpPr>
              <a:spLocks/>
            </p:cNvSpPr>
            <p:nvPr/>
          </p:nvSpPr>
          <p:spPr bwMode="auto">
            <a:xfrm>
              <a:off x="3684" y="1972"/>
              <a:ext cx="110" cy="162"/>
            </a:xfrm>
            <a:custGeom>
              <a:avLst/>
              <a:gdLst>
                <a:gd name="T0" fmla="*/ 1 w 221"/>
                <a:gd name="T1" fmla="*/ 4 h 325"/>
                <a:gd name="T2" fmla="*/ 14 w 221"/>
                <a:gd name="T3" fmla="*/ 0 h 325"/>
                <a:gd name="T4" fmla="*/ 84 w 221"/>
                <a:gd name="T5" fmla="*/ 128 h 325"/>
                <a:gd name="T6" fmla="*/ 147 w 221"/>
                <a:gd name="T7" fmla="*/ 92 h 325"/>
                <a:gd name="T8" fmla="*/ 221 w 221"/>
                <a:gd name="T9" fmla="*/ 259 h 325"/>
                <a:gd name="T10" fmla="*/ 221 w 221"/>
                <a:gd name="T11" fmla="*/ 285 h 325"/>
                <a:gd name="T12" fmla="*/ 153 w 221"/>
                <a:gd name="T13" fmla="*/ 325 h 325"/>
                <a:gd name="T14" fmla="*/ 0 w 221"/>
                <a:gd name="T15" fmla="*/ 29 h 325"/>
                <a:gd name="T16" fmla="*/ 1 w 221"/>
                <a:gd name="T17" fmla="*/ 4 h 325"/>
                <a:gd name="T18" fmla="*/ 1 w 221"/>
                <a:gd name="T19" fmla="*/ 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" y="4"/>
                  </a:moveTo>
                  <a:lnTo>
                    <a:pt x="14" y="0"/>
                  </a:lnTo>
                  <a:lnTo>
                    <a:pt x="84" y="128"/>
                  </a:lnTo>
                  <a:lnTo>
                    <a:pt x="147" y="92"/>
                  </a:lnTo>
                  <a:lnTo>
                    <a:pt x="221" y="259"/>
                  </a:lnTo>
                  <a:lnTo>
                    <a:pt x="221" y="285"/>
                  </a:lnTo>
                  <a:lnTo>
                    <a:pt x="153" y="325"/>
                  </a:lnTo>
                  <a:lnTo>
                    <a:pt x="0" y="29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4"/>
            <p:cNvSpPr>
              <a:spLocks/>
            </p:cNvSpPr>
            <p:nvPr/>
          </p:nvSpPr>
          <p:spPr bwMode="auto">
            <a:xfrm>
              <a:off x="3885" y="2098"/>
              <a:ext cx="139" cy="427"/>
            </a:xfrm>
            <a:custGeom>
              <a:avLst/>
              <a:gdLst>
                <a:gd name="T0" fmla="*/ 0 w 278"/>
                <a:gd name="T1" fmla="*/ 70 h 854"/>
                <a:gd name="T2" fmla="*/ 104 w 278"/>
                <a:gd name="T3" fmla="*/ 258 h 854"/>
                <a:gd name="T4" fmla="*/ 97 w 278"/>
                <a:gd name="T5" fmla="*/ 294 h 854"/>
                <a:gd name="T6" fmla="*/ 78 w 278"/>
                <a:gd name="T7" fmla="*/ 313 h 854"/>
                <a:gd name="T8" fmla="*/ 59 w 278"/>
                <a:gd name="T9" fmla="*/ 394 h 854"/>
                <a:gd name="T10" fmla="*/ 64 w 278"/>
                <a:gd name="T11" fmla="*/ 477 h 854"/>
                <a:gd name="T12" fmla="*/ 59 w 278"/>
                <a:gd name="T13" fmla="*/ 590 h 854"/>
                <a:gd name="T14" fmla="*/ 7 w 278"/>
                <a:gd name="T15" fmla="*/ 757 h 854"/>
                <a:gd name="T16" fmla="*/ 11 w 278"/>
                <a:gd name="T17" fmla="*/ 811 h 854"/>
                <a:gd name="T18" fmla="*/ 135 w 278"/>
                <a:gd name="T19" fmla="*/ 826 h 854"/>
                <a:gd name="T20" fmla="*/ 216 w 278"/>
                <a:gd name="T21" fmla="*/ 826 h 854"/>
                <a:gd name="T22" fmla="*/ 270 w 278"/>
                <a:gd name="T23" fmla="*/ 854 h 854"/>
                <a:gd name="T24" fmla="*/ 278 w 278"/>
                <a:gd name="T25" fmla="*/ 745 h 854"/>
                <a:gd name="T26" fmla="*/ 163 w 278"/>
                <a:gd name="T27" fmla="*/ 705 h 854"/>
                <a:gd name="T28" fmla="*/ 152 w 278"/>
                <a:gd name="T29" fmla="*/ 685 h 854"/>
                <a:gd name="T30" fmla="*/ 147 w 278"/>
                <a:gd name="T31" fmla="*/ 610 h 854"/>
                <a:gd name="T32" fmla="*/ 190 w 278"/>
                <a:gd name="T33" fmla="*/ 488 h 854"/>
                <a:gd name="T34" fmla="*/ 240 w 278"/>
                <a:gd name="T35" fmla="*/ 289 h 854"/>
                <a:gd name="T36" fmla="*/ 266 w 278"/>
                <a:gd name="T37" fmla="*/ 223 h 854"/>
                <a:gd name="T38" fmla="*/ 270 w 278"/>
                <a:gd name="T39" fmla="*/ 206 h 854"/>
                <a:gd name="T40" fmla="*/ 247 w 278"/>
                <a:gd name="T41" fmla="*/ 163 h 854"/>
                <a:gd name="T42" fmla="*/ 204 w 278"/>
                <a:gd name="T43" fmla="*/ 0 h 854"/>
                <a:gd name="T44" fmla="*/ 123 w 278"/>
                <a:gd name="T45" fmla="*/ 19 h 854"/>
                <a:gd name="T46" fmla="*/ 0 w 278"/>
                <a:gd name="T47" fmla="*/ 70 h 854"/>
                <a:gd name="T48" fmla="*/ 0 w 278"/>
                <a:gd name="T49" fmla="*/ 7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854">
                  <a:moveTo>
                    <a:pt x="0" y="70"/>
                  </a:moveTo>
                  <a:lnTo>
                    <a:pt x="104" y="258"/>
                  </a:lnTo>
                  <a:lnTo>
                    <a:pt x="97" y="294"/>
                  </a:lnTo>
                  <a:lnTo>
                    <a:pt x="78" y="313"/>
                  </a:lnTo>
                  <a:lnTo>
                    <a:pt x="59" y="394"/>
                  </a:lnTo>
                  <a:lnTo>
                    <a:pt x="64" y="477"/>
                  </a:lnTo>
                  <a:lnTo>
                    <a:pt x="59" y="590"/>
                  </a:lnTo>
                  <a:lnTo>
                    <a:pt x="7" y="757"/>
                  </a:lnTo>
                  <a:lnTo>
                    <a:pt x="11" y="811"/>
                  </a:lnTo>
                  <a:lnTo>
                    <a:pt x="135" y="826"/>
                  </a:lnTo>
                  <a:lnTo>
                    <a:pt x="216" y="826"/>
                  </a:lnTo>
                  <a:lnTo>
                    <a:pt x="270" y="854"/>
                  </a:lnTo>
                  <a:lnTo>
                    <a:pt x="278" y="745"/>
                  </a:lnTo>
                  <a:lnTo>
                    <a:pt x="163" y="705"/>
                  </a:lnTo>
                  <a:lnTo>
                    <a:pt x="152" y="685"/>
                  </a:lnTo>
                  <a:lnTo>
                    <a:pt x="147" y="610"/>
                  </a:lnTo>
                  <a:lnTo>
                    <a:pt x="190" y="488"/>
                  </a:lnTo>
                  <a:lnTo>
                    <a:pt x="240" y="289"/>
                  </a:lnTo>
                  <a:lnTo>
                    <a:pt x="266" y="223"/>
                  </a:lnTo>
                  <a:lnTo>
                    <a:pt x="270" y="206"/>
                  </a:lnTo>
                  <a:lnTo>
                    <a:pt x="247" y="163"/>
                  </a:lnTo>
                  <a:lnTo>
                    <a:pt x="204" y="0"/>
                  </a:lnTo>
                  <a:lnTo>
                    <a:pt x="123" y="19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5"/>
            <p:cNvSpPr>
              <a:spLocks/>
            </p:cNvSpPr>
            <p:nvPr/>
          </p:nvSpPr>
          <p:spPr bwMode="auto">
            <a:xfrm>
              <a:off x="3938" y="2105"/>
              <a:ext cx="52" cy="96"/>
            </a:xfrm>
            <a:custGeom>
              <a:avLst/>
              <a:gdLst>
                <a:gd name="T0" fmla="*/ 5 w 103"/>
                <a:gd name="T1" fmla="*/ 43 h 192"/>
                <a:gd name="T2" fmla="*/ 46 w 103"/>
                <a:gd name="T3" fmla="*/ 132 h 192"/>
                <a:gd name="T4" fmla="*/ 50 w 103"/>
                <a:gd name="T5" fmla="*/ 173 h 192"/>
                <a:gd name="T6" fmla="*/ 51 w 103"/>
                <a:gd name="T7" fmla="*/ 173 h 192"/>
                <a:gd name="T8" fmla="*/ 55 w 103"/>
                <a:gd name="T9" fmla="*/ 175 h 192"/>
                <a:gd name="T10" fmla="*/ 58 w 103"/>
                <a:gd name="T11" fmla="*/ 178 h 192"/>
                <a:gd name="T12" fmla="*/ 63 w 103"/>
                <a:gd name="T13" fmla="*/ 183 h 192"/>
                <a:gd name="T14" fmla="*/ 69 w 103"/>
                <a:gd name="T15" fmla="*/ 187 h 192"/>
                <a:gd name="T16" fmla="*/ 74 w 103"/>
                <a:gd name="T17" fmla="*/ 190 h 192"/>
                <a:gd name="T18" fmla="*/ 79 w 103"/>
                <a:gd name="T19" fmla="*/ 192 h 192"/>
                <a:gd name="T20" fmla="*/ 82 w 103"/>
                <a:gd name="T21" fmla="*/ 192 h 192"/>
                <a:gd name="T22" fmla="*/ 82 w 103"/>
                <a:gd name="T23" fmla="*/ 190 h 192"/>
                <a:gd name="T24" fmla="*/ 84 w 103"/>
                <a:gd name="T25" fmla="*/ 189 h 192"/>
                <a:gd name="T26" fmla="*/ 86 w 103"/>
                <a:gd name="T27" fmla="*/ 185 h 192"/>
                <a:gd name="T28" fmla="*/ 89 w 103"/>
                <a:gd name="T29" fmla="*/ 182 h 192"/>
                <a:gd name="T30" fmla="*/ 91 w 103"/>
                <a:gd name="T31" fmla="*/ 178 h 192"/>
                <a:gd name="T32" fmla="*/ 93 w 103"/>
                <a:gd name="T33" fmla="*/ 175 h 192"/>
                <a:gd name="T34" fmla="*/ 95 w 103"/>
                <a:gd name="T35" fmla="*/ 170 h 192"/>
                <a:gd name="T36" fmla="*/ 96 w 103"/>
                <a:gd name="T37" fmla="*/ 164 h 192"/>
                <a:gd name="T38" fmla="*/ 98 w 103"/>
                <a:gd name="T39" fmla="*/ 157 h 192"/>
                <a:gd name="T40" fmla="*/ 100 w 103"/>
                <a:gd name="T41" fmla="*/ 152 h 192"/>
                <a:gd name="T42" fmla="*/ 101 w 103"/>
                <a:gd name="T43" fmla="*/ 145 h 192"/>
                <a:gd name="T44" fmla="*/ 103 w 103"/>
                <a:gd name="T45" fmla="*/ 140 h 192"/>
                <a:gd name="T46" fmla="*/ 103 w 103"/>
                <a:gd name="T47" fmla="*/ 137 h 192"/>
                <a:gd name="T48" fmla="*/ 103 w 103"/>
                <a:gd name="T49" fmla="*/ 132 h 192"/>
                <a:gd name="T50" fmla="*/ 103 w 103"/>
                <a:gd name="T51" fmla="*/ 128 h 192"/>
                <a:gd name="T52" fmla="*/ 103 w 103"/>
                <a:gd name="T53" fmla="*/ 126 h 192"/>
                <a:gd name="T54" fmla="*/ 103 w 103"/>
                <a:gd name="T55" fmla="*/ 119 h 192"/>
                <a:gd name="T56" fmla="*/ 103 w 103"/>
                <a:gd name="T57" fmla="*/ 114 h 192"/>
                <a:gd name="T58" fmla="*/ 103 w 103"/>
                <a:gd name="T59" fmla="*/ 111 h 192"/>
                <a:gd name="T60" fmla="*/ 101 w 103"/>
                <a:gd name="T61" fmla="*/ 107 h 192"/>
                <a:gd name="T62" fmla="*/ 100 w 103"/>
                <a:gd name="T63" fmla="*/ 102 h 192"/>
                <a:gd name="T64" fmla="*/ 100 w 103"/>
                <a:gd name="T65" fmla="*/ 100 h 192"/>
                <a:gd name="T66" fmla="*/ 96 w 103"/>
                <a:gd name="T67" fmla="*/ 94 h 192"/>
                <a:gd name="T68" fmla="*/ 95 w 103"/>
                <a:gd name="T69" fmla="*/ 88 h 192"/>
                <a:gd name="T70" fmla="*/ 91 w 103"/>
                <a:gd name="T71" fmla="*/ 81 h 192"/>
                <a:gd name="T72" fmla="*/ 88 w 103"/>
                <a:gd name="T73" fmla="*/ 76 h 192"/>
                <a:gd name="T74" fmla="*/ 82 w 103"/>
                <a:gd name="T75" fmla="*/ 71 h 192"/>
                <a:gd name="T76" fmla="*/ 81 w 103"/>
                <a:gd name="T77" fmla="*/ 66 h 192"/>
                <a:gd name="T78" fmla="*/ 76 w 103"/>
                <a:gd name="T79" fmla="*/ 61 h 192"/>
                <a:gd name="T80" fmla="*/ 72 w 103"/>
                <a:gd name="T81" fmla="*/ 57 h 192"/>
                <a:gd name="T82" fmla="*/ 69 w 103"/>
                <a:gd name="T83" fmla="*/ 54 h 192"/>
                <a:gd name="T84" fmla="*/ 67 w 103"/>
                <a:gd name="T85" fmla="*/ 50 h 192"/>
                <a:gd name="T86" fmla="*/ 62 w 103"/>
                <a:gd name="T87" fmla="*/ 47 h 192"/>
                <a:gd name="T88" fmla="*/ 60 w 103"/>
                <a:gd name="T89" fmla="*/ 45 h 192"/>
                <a:gd name="T90" fmla="*/ 32 w 103"/>
                <a:gd name="T91" fmla="*/ 0 h 192"/>
                <a:gd name="T92" fmla="*/ 0 w 103"/>
                <a:gd name="T93" fmla="*/ 21 h 192"/>
                <a:gd name="T94" fmla="*/ 5 w 103"/>
                <a:gd name="T95" fmla="*/ 43 h 192"/>
                <a:gd name="T96" fmla="*/ 5 w 103"/>
                <a:gd name="T97" fmla="*/ 4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192">
                  <a:moveTo>
                    <a:pt x="5" y="43"/>
                  </a:moveTo>
                  <a:lnTo>
                    <a:pt x="46" y="132"/>
                  </a:lnTo>
                  <a:lnTo>
                    <a:pt x="50" y="173"/>
                  </a:lnTo>
                  <a:lnTo>
                    <a:pt x="51" y="173"/>
                  </a:lnTo>
                  <a:lnTo>
                    <a:pt x="55" y="175"/>
                  </a:lnTo>
                  <a:lnTo>
                    <a:pt x="58" y="178"/>
                  </a:lnTo>
                  <a:lnTo>
                    <a:pt x="63" y="183"/>
                  </a:lnTo>
                  <a:lnTo>
                    <a:pt x="69" y="187"/>
                  </a:lnTo>
                  <a:lnTo>
                    <a:pt x="74" y="190"/>
                  </a:lnTo>
                  <a:lnTo>
                    <a:pt x="79" y="192"/>
                  </a:lnTo>
                  <a:lnTo>
                    <a:pt x="82" y="192"/>
                  </a:lnTo>
                  <a:lnTo>
                    <a:pt x="82" y="190"/>
                  </a:lnTo>
                  <a:lnTo>
                    <a:pt x="84" y="189"/>
                  </a:lnTo>
                  <a:lnTo>
                    <a:pt x="86" y="185"/>
                  </a:lnTo>
                  <a:lnTo>
                    <a:pt x="89" y="182"/>
                  </a:lnTo>
                  <a:lnTo>
                    <a:pt x="91" y="178"/>
                  </a:lnTo>
                  <a:lnTo>
                    <a:pt x="93" y="175"/>
                  </a:lnTo>
                  <a:lnTo>
                    <a:pt x="95" y="170"/>
                  </a:lnTo>
                  <a:lnTo>
                    <a:pt x="96" y="164"/>
                  </a:lnTo>
                  <a:lnTo>
                    <a:pt x="98" y="157"/>
                  </a:lnTo>
                  <a:lnTo>
                    <a:pt x="100" y="152"/>
                  </a:lnTo>
                  <a:lnTo>
                    <a:pt x="101" y="145"/>
                  </a:lnTo>
                  <a:lnTo>
                    <a:pt x="103" y="140"/>
                  </a:lnTo>
                  <a:lnTo>
                    <a:pt x="103" y="137"/>
                  </a:lnTo>
                  <a:lnTo>
                    <a:pt x="103" y="132"/>
                  </a:lnTo>
                  <a:lnTo>
                    <a:pt x="103" y="128"/>
                  </a:lnTo>
                  <a:lnTo>
                    <a:pt x="103" y="126"/>
                  </a:lnTo>
                  <a:lnTo>
                    <a:pt x="103" y="119"/>
                  </a:lnTo>
                  <a:lnTo>
                    <a:pt x="103" y="114"/>
                  </a:lnTo>
                  <a:lnTo>
                    <a:pt x="103" y="111"/>
                  </a:lnTo>
                  <a:lnTo>
                    <a:pt x="101" y="107"/>
                  </a:lnTo>
                  <a:lnTo>
                    <a:pt x="100" y="102"/>
                  </a:lnTo>
                  <a:lnTo>
                    <a:pt x="100" y="100"/>
                  </a:lnTo>
                  <a:lnTo>
                    <a:pt x="96" y="94"/>
                  </a:lnTo>
                  <a:lnTo>
                    <a:pt x="95" y="88"/>
                  </a:lnTo>
                  <a:lnTo>
                    <a:pt x="91" y="81"/>
                  </a:lnTo>
                  <a:lnTo>
                    <a:pt x="88" y="76"/>
                  </a:lnTo>
                  <a:lnTo>
                    <a:pt x="82" y="71"/>
                  </a:lnTo>
                  <a:lnTo>
                    <a:pt x="81" y="66"/>
                  </a:lnTo>
                  <a:lnTo>
                    <a:pt x="76" y="61"/>
                  </a:lnTo>
                  <a:lnTo>
                    <a:pt x="72" y="57"/>
                  </a:lnTo>
                  <a:lnTo>
                    <a:pt x="69" y="54"/>
                  </a:lnTo>
                  <a:lnTo>
                    <a:pt x="67" y="50"/>
                  </a:lnTo>
                  <a:lnTo>
                    <a:pt x="62" y="47"/>
                  </a:lnTo>
                  <a:lnTo>
                    <a:pt x="60" y="45"/>
                  </a:lnTo>
                  <a:lnTo>
                    <a:pt x="32" y="0"/>
                  </a:lnTo>
                  <a:lnTo>
                    <a:pt x="0" y="21"/>
                  </a:lnTo>
                  <a:lnTo>
                    <a:pt x="5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6"/>
            <p:cNvSpPr>
              <a:spLocks/>
            </p:cNvSpPr>
            <p:nvPr/>
          </p:nvSpPr>
          <p:spPr bwMode="auto">
            <a:xfrm>
              <a:off x="3930" y="2237"/>
              <a:ext cx="37" cy="91"/>
            </a:xfrm>
            <a:custGeom>
              <a:avLst/>
              <a:gdLst>
                <a:gd name="T0" fmla="*/ 31 w 74"/>
                <a:gd name="T1" fmla="*/ 26 h 181"/>
                <a:gd name="T2" fmla="*/ 31 w 74"/>
                <a:gd name="T3" fmla="*/ 29 h 181"/>
                <a:gd name="T4" fmla="*/ 31 w 74"/>
                <a:gd name="T5" fmla="*/ 38 h 181"/>
                <a:gd name="T6" fmla="*/ 29 w 74"/>
                <a:gd name="T7" fmla="*/ 43 h 181"/>
                <a:gd name="T8" fmla="*/ 29 w 74"/>
                <a:gd name="T9" fmla="*/ 50 h 181"/>
                <a:gd name="T10" fmla="*/ 29 w 74"/>
                <a:gd name="T11" fmla="*/ 58 h 181"/>
                <a:gd name="T12" fmla="*/ 29 w 74"/>
                <a:gd name="T13" fmla="*/ 67 h 181"/>
                <a:gd name="T14" fmla="*/ 28 w 74"/>
                <a:gd name="T15" fmla="*/ 74 h 181"/>
                <a:gd name="T16" fmla="*/ 26 w 74"/>
                <a:gd name="T17" fmla="*/ 83 h 181"/>
                <a:gd name="T18" fmla="*/ 24 w 74"/>
                <a:gd name="T19" fmla="*/ 91 h 181"/>
                <a:gd name="T20" fmla="*/ 24 w 74"/>
                <a:gd name="T21" fmla="*/ 100 h 181"/>
                <a:gd name="T22" fmla="*/ 21 w 74"/>
                <a:gd name="T23" fmla="*/ 107 h 181"/>
                <a:gd name="T24" fmla="*/ 19 w 74"/>
                <a:gd name="T25" fmla="*/ 114 h 181"/>
                <a:gd name="T26" fmla="*/ 14 w 74"/>
                <a:gd name="T27" fmla="*/ 124 h 181"/>
                <a:gd name="T28" fmla="*/ 9 w 74"/>
                <a:gd name="T29" fmla="*/ 133 h 181"/>
                <a:gd name="T30" fmla="*/ 5 w 74"/>
                <a:gd name="T31" fmla="*/ 143 h 181"/>
                <a:gd name="T32" fmla="*/ 2 w 74"/>
                <a:gd name="T33" fmla="*/ 152 h 181"/>
                <a:gd name="T34" fmla="*/ 0 w 74"/>
                <a:gd name="T35" fmla="*/ 162 h 181"/>
                <a:gd name="T36" fmla="*/ 0 w 74"/>
                <a:gd name="T37" fmla="*/ 169 h 181"/>
                <a:gd name="T38" fmla="*/ 0 w 74"/>
                <a:gd name="T39" fmla="*/ 174 h 181"/>
                <a:gd name="T40" fmla="*/ 0 w 74"/>
                <a:gd name="T41" fmla="*/ 181 h 181"/>
                <a:gd name="T42" fmla="*/ 21 w 74"/>
                <a:gd name="T43" fmla="*/ 174 h 181"/>
                <a:gd name="T44" fmla="*/ 24 w 74"/>
                <a:gd name="T45" fmla="*/ 167 h 181"/>
                <a:gd name="T46" fmla="*/ 28 w 74"/>
                <a:gd name="T47" fmla="*/ 159 h 181"/>
                <a:gd name="T48" fmla="*/ 31 w 74"/>
                <a:gd name="T49" fmla="*/ 152 h 181"/>
                <a:gd name="T50" fmla="*/ 35 w 74"/>
                <a:gd name="T51" fmla="*/ 143 h 181"/>
                <a:gd name="T52" fmla="*/ 38 w 74"/>
                <a:gd name="T53" fmla="*/ 134 h 181"/>
                <a:gd name="T54" fmla="*/ 41 w 74"/>
                <a:gd name="T55" fmla="*/ 126 h 181"/>
                <a:gd name="T56" fmla="*/ 43 w 74"/>
                <a:gd name="T57" fmla="*/ 115 h 181"/>
                <a:gd name="T58" fmla="*/ 47 w 74"/>
                <a:gd name="T59" fmla="*/ 107 h 181"/>
                <a:gd name="T60" fmla="*/ 50 w 74"/>
                <a:gd name="T61" fmla="*/ 98 h 181"/>
                <a:gd name="T62" fmla="*/ 52 w 74"/>
                <a:gd name="T63" fmla="*/ 89 h 181"/>
                <a:gd name="T64" fmla="*/ 55 w 74"/>
                <a:gd name="T65" fmla="*/ 81 h 181"/>
                <a:gd name="T66" fmla="*/ 57 w 74"/>
                <a:gd name="T67" fmla="*/ 74 h 181"/>
                <a:gd name="T68" fmla="*/ 57 w 74"/>
                <a:gd name="T69" fmla="*/ 67 h 181"/>
                <a:gd name="T70" fmla="*/ 57 w 74"/>
                <a:gd name="T71" fmla="*/ 58 h 181"/>
                <a:gd name="T72" fmla="*/ 59 w 74"/>
                <a:gd name="T73" fmla="*/ 45 h 181"/>
                <a:gd name="T74" fmla="*/ 60 w 74"/>
                <a:gd name="T75" fmla="*/ 34 h 181"/>
                <a:gd name="T76" fmla="*/ 64 w 74"/>
                <a:gd name="T77" fmla="*/ 24 h 181"/>
                <a:gd name="T78" fmla="*/ 67 w 74"/>
                <a:gd name="T79" fmla="*/ 15 h 181"/>
                <a:gd name="T80" fmla="*/ 71 w 74"/>
                <a:gd name="T81" fmla="*/ 7 h 181"/>
                <a:gd name="T82" fmla="*/ 74 w 74"/>
                <a:gd name="T83" fmla="*/ 1 h 181"/>
                <a:gd name="T84" fmla="*/ 74 w 74"/>
                <a:gd name="T8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81">
                  <a:moveTo>
                    <a:pt x="74" y="0"/>
                  </a:moveTo>
                  <a:lnTo>
                    <a:pt x="31" y="26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1" y="38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6" y="77"/>
                  </a:lnTo>
                  <a:lnTo>
                    <a:pt x="26" y="83"/>
                  </a:lnTo>
                  <a:lnTo>
                    <a:pt x="26" y="88"/>
                  </a:lnTo>
                  <a:lnTo>
                    <a:pt x="24" y="91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22" y="103"/>
                  </a:lnTo>
                  <a:lnTo>
                    <a:pt x="21" y="107"/>
                  </a:lnTo>
                  <a:lnTo>
                    <a:pt x="21" y="110"/>
                  </a:lnTo>
                  <a:lnTo>
                    <a:pt x="19" y="114"/>
                  </a:lnTo>
                  <a:lnTo>
                    <a:pt x="17" y="119"/>
                  </a:lnTo>
                  <a:lnTo>
                    <a:pt x="14" y="124"/>
                  </a:lnTo>
                  <a:lnTo>
                    <a:pt x="10" y="129"/>
                  </a:lnTo>
                  <a:lnTo>
                    <a:pt x="9" y="133"/>
                  </a:lnTo>
                  <a:lnTo>
                    <a:pt x="7" y="138"/>
                  </a:lnTo>
                  <a:lnTo>
                    <a:pt x="5" y="143"/>
                  </a:lnTo>
                  <a:lnTo>
                    <a:pt x="3" y="148"/>
                  </a:lnTo>
                  <a:lnTo>
                    <a:pt x="2" y="152"/>
                  </a:lnTo>
                  <a:lnTo>
                    <a:pt x="0" y="157"/>
                  </a:lnTo>
                  <a:lnTo>
                    <a:pt x="0" y="162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0" y="174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21" y="176"/>
                  </a:lnTo>
                  <a:lnTo>
                    <a:pt x="21" y="174"/>
                  </a:lnTo>
                  <a:lnTo>
                    <a:pt x="22" y="171"/>
                  </a:lnTo>
                  <a:lnTo>
                    <a:pt x="24" y="167"/>
                  </a:lnTo>
                  <a:lnTo>
                    <a:pt x="26" y="162"/>
                  </a:lnTo>
                  <a:lnTo>
                    <a:pt x="28" y="159"/>
                  </a:lnTo>
                  <a:lnTo>
                    <a:pt x="29" y="155"/>
                  </a:lnTo>
                  <a:lnTo>
                    <a:pt x="31" y="152"/>
                  </a:lnTo>
                  <a:lnTo>
                    <a:pt x="33" y="148"/>
                  </a:lnTo>
                  <a:lnTo>
                    <a:pt x="35" y="143"/>
                  </a:lnTo>
                  <a:lnTo>
                    <a:pt x="36" y="140"/>
                  </a:lnTo>
                  <a:lnTo>
                    <a:pt x="38" y="134"/>
                  </a:lnTo>
                  <a:lnTo>
                    <a:pt x="40" y="131"/>
                  </a:lnTo>
                  <a:lnTo>
                    <a:pt x="41" y="126"/>
                  </a:lnTo>
                  <a:lnTo>
                    <a:pt x="43" y="121"/>
                  </a:lnTo>
                  <a:lnTo>
                    <a:pt x="43" y="115"/>
                  </a:lnTo>
                  <a:lnTo>
                    <a:pt x="45" y="112"/>
                  </a:lnTo>
                  <a:lnTo>
                    <a:pt x="47" y="107"/>
                  </a:lnTo>
                  <a:lnTo>
                    <a:pt x="48" y="103"/>
                  </a:lnTo>
                  <a:lnTo>
                    <a:pt x="50" y="98"/>
                  </a:lnTo>
                  <a:lnTo>
                    <a:pt x="52" y="95"/>
                  </a:lnTo>
                  <a:lnTo>
                    <a:pt x="52" y="89"/>
                  </a:lnTo>
                  <a:lnTo>
                    <a:pt x="54" y="84"/>
                  </a:lnTo>
                  <a:lnTo>
                    <a:pt x="55" y="81"/>
                  </a:lnTo>
                  <a:lnTo>
                    <a:pt x="55" y="77"/>
                  </a:lnTo>
                  <a:lnTo>
                    <a:pt x="57" y="74"/>
                  </a:lnTo>
                  <a:lnTo>
                    <a:pt x="57" y="70"/>
                  </a:lnTo>
                  <a:lnTo>
                    <a:pt x="57" y="67"/>
                  </a:lnTo>
                  <a:lnTo>
                    <a:pt x="57" y="64"/>
                  </a:lnTo>
                  <a:lnTo>
                    <a:pt x="57" y="58"/>
                  </a:lnTo>
                  <a:lnTo>
                    <a:pt x="57" y="51"/>
                  </a:lnTo>
                  <a:lnTo>
                    <a:pt x="59" y="45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62" y="29"/>
                  </a:lnTo>
                  <a:lnTo>
                    <a:pt x="64" y="24"/>
                  </a:lnTo>
                  <a:lnTo>
                    <a:pt x="66" y="19"/>
                  </a:lnTo>
                  <a:lnTo>
                    <a:pt x="67" y="15"/>
                  </a:lnTo>
                  <a:lnTo>
                    <a:pt x="69" y="12"/>
                  </a:lnTo>
                  <a:lnTo>
                    <a:pt x="71" y="7"/>
                  </a:lnTo>
                  <a:lnTo>
                    <a:pt x="73" y="5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37"/>
            <p:cNvSpPr>
              <a:spLocks/>
            </p:cNvSpPr>
            <p:nvPr/>
          </p:nvSpPr>
          <p:spPr bwMode="auto">
            <a:xfrm>
              <a:off x="3926" y="2339"/>
              <a:ext cx="35" cy="130"/>
            </a:xfrm>
            <a:custGeom>
              <a:avLst/>
              <a:gdLst>
                <a:gd name="T0" fmla="*/ 6 w 71"/>
                <a:gd name="T1" fmla="*/ 93 h 260"/>
                <a:gd name="T2" fmla="*/ 7 w 71"/>
                <a:gd name="T3" fmla="*/ 260 h 260"/>
                <a:gd name="T4" fmla="*/ 23 w 71"/>
                <a:gd name="T5" fmla="*/ 259 h 260"/>
                <a:gd name="T6" fmla="*/ 25 w 71"/>
                <a:gd name="T7" fmla="*/ 250 h 260"/>
                <a:gd name="T8" fmla="*/ 25 w 71"/>
                <a:gd name="T9" fmla="*/ 243 h 260"/>
                <a:gd name="T10" fmla="*/ 26 w 71"/>
                <a:gd name="T11" fmla="*/ 235 h 260"/>
                <a:gd name="T12" fmla="*/ 28 w 71"/>
                <a:gd name="T13" fmla="*/ 222 h 260"/>
                <a:gd name="T14" fmla="*/ 30 w 71"/>
                <a:gd name="T15" fmla="*/ 210 h 260"/>
                <a:gd name="T16" fmla="*/ 31 w 71"/>
                <a:gd name="T17" fmla="*/ 198 h 260"/>
                <a:gd name="T18" fmla="*/ 33 w 71"/>
                <a:gd name="T19" fmla="*/ 190 h 260"/>
                <a:gd name="T20" fmla="*/ 35 w 71"/>
                <a:gd name="T21" fmla="*/ 183 h 260"/>
                <a:gd name="T22" fmla="*/ 35 w 71"/>
                <a:gd name="T23" fmla="*/ 176 h 260"/>
                <a:gd name="T24" fmla="*/ 37 w 71"/>
                <a:gd name="T25" fmla="*/ 169 h 260"/>
                <a:gd name="T26" fmla="*/ 37 w 71"/>
                <a:gd name="T27" fmla="*/ 162 h 260"/>
                <a:gd name="T28" fmla="*/ 38 w 71"/>
                <a:gd name="T29" fmla="*/ 155 h 260"/>
                <a:gd name="T30" fmla="*/ 40 w 71"/>
                <a:gd name="T31" fmla="*/ 145 h 260"/>
                <a:gd name="T32" fmla="*/ 42 w 71"/>
                <a:gd name="T33" fmla="*/ 133 h 260"/>
                <a:gd name="T34" fmla="*/ 42 w 71"/>
                <a:gd name="T35" fmla="*/ 122 h 260"/>
                <a:gd name="T36" fmla="*/ 45 w 71"/>
                <a:gd name="T37" fmla="*/ 110 h 260"/>
                <a:gd name="T38" fmla="*/ 47 w 71"/>
                <a:gd name="T39" fmla="*/ 103 h 260"/>
                <a:gd name="T40" fmla="*/ 47 w 71"/>
                <a:gd name="T41" fmla="*/ 96 h 260"/>
                <a:gd name="T42" fmla="*/ 49 w 71"/>
                <a:gd name="T43" fmla="*/ 88 h 260"/>
                <a:gd name="T44" fmla="*/ 50 w 71"/>
                <a:gd name="T45" fmla="*/ 81 h 260"/>
                <a:gd name="T46" fmla="*/ 52 w 71"/>
                <a:gd name="T47" fmla="*/ 72 h 260"/>
                <a:gd name="T48" fmla="*/ 54 w 71"/>
                <a:gd name="T49" fmla="*/ 63 h 260"/>
                <a:gd name="T50" fmla="*/ 56 w 71"/>
                <a:gd name="T51" fmla="*/ 55 h 260"/>
                <a:gd name="T52" fmla="*/ 57 w 71"/>
                <a:gd name="T53" fmla="*/ 48 h 260"/>
                <a:gd name="T54" fmla="*/ 59 w 71"/>
                <a:gd name="T55" fmla="*/ 39 h 260"/>
                <a:gd name="T56" fmla="*/ 63 w 71"/>
                <a:gd name="T57" fmla="*/ 32 h 260"/>
                <a:gd name="T58" fmla="*/ 64 w 71"/>
                <a:gd name="T59" fmla="*/ 24 h 260"/>
                <a:gd name="T60" fmla="*/ 66 w 71"/>
                <a:gd name="T61" fmla="*/ 15 h 260"/>
                <a:gd name="T62" fmla="*/ 71 w 71"/>
                <a:gd name="T6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260">
                  <a:moveTo>
                    <a:pt x="71" y="0"/>
                  </a:moveTo>
                  <a:lnTo>
                    <a:pt x="6" y="93"/>
                  </a:lnTo>
                  <a:lnTo>
                    <a:pt x="0" y="222"/>
                  </a:lnTo>
                  <a:lnTo>
                    <a:pt x="7" y="260"/>
                  </a:lnTo>
                  <a:lnTo>
                    <a:pt x="23" y="260"/>
                  </a:lnTo>
                  <a:lnTo>
                    <a:pt x="23" y="259"/>
                  </a:lnTo>
                  <a:lnTo>
                    <a:pt x="25" y="254"/>
                  </a:lnTo>
                  <a:lnTo>
                    <a:pt x="25" y="250"/>
                  </a:lnTo>
                  <a:lnTo>
                    <a:pt x="25" y="248"/>
                  </a:lnTo>
                  <a:lnTo>
                    <a:pt x="25" y="243"/>
                  </a:lnTo>
                  <a:lnTo>
                    <a:pt x="26" y="240"/>
                  </a:lnTo>
                  <a:lnTo>
                    <a:pt x="26" y="235"/>
                  </a:lnTo>
                  <a:lnTo>
                    <a:pt x="28" y="229"/>
                  </a:lnTo>
                  <a:lnTo>
                    <a:pt x="28" y="222"/>
                  </a:lnTo>
                  <a:lnTo>
                    <a:pt x="30" y="217"/>
                  </a:lnTo>
                  <a:lnTo>
                    <a:pt x="30" y="210"/>
                  </a:lnTo>
                  <a:lnTo>
                    <a:pt x="31" y="205"/>
                  </a:lnTo>
                  <a:lnTo>
                    <a:pt x="31" y="198"/>
                  </a:lnTo>
                  <a:lnTo>
                    <a:pt x="33" y="193"/>
                  </a:lnTo>
                  <a:lnTo>
                    <a:pt x="33" y="190"/>
                  </a:lnTo>
                  <a:lnTo>
                    <a:pt x="33" y="186"/>
                  </a:lnTo>
                  <a:lnTo>
                    <a:pt x="35" y="183"/>
                  </a:lnTo>
                  <a:lnTo>
                    <a:pt x="35" y="179"/>
                  </a:lnTo>
                  <a:lnTo>
                    <a:pt x="35" y="176"/>
                  </a:lnTo>
                  <a:lnTo>
                    <a:pt x="35" y="172"/>
                  </a:lnTo>
                  <a:lnTo>
                    <a:pt x="37" y="169"/>
                  </a:lnTo>
                  <a:lnTo>
                    <a:pt x="37" y="165"/>
                  </a:lnTo>
                  <a:lnTo>
                    <a:pt x="37" y="162"/>
                  </a:lnTo>
                  <a:lnTo>
                    <a:pt x="37" y="158"/>
                  </a:lnTo>
                  <a:lnTo>
                    <a:pt x="38" y="155"/>
                  </a:lnTo>
                  <a:lnTo>
                    <a:pt x="38" y="152"/>
                  </a:lnTo>
                  <a:lnTo>
                    <a:pt x="40" y="145"/>
                  </a:lnTo>
                  <a:lnTo>
                    <a:pt x="40" y="139"/>
                  </a:lnTo>
                  <a:lnTo>
                    <a:pt x="42" y="133"/>
                  </a:lnTo>
                  <a:lnTo>
                    <a:pt x="42" y="127"/>
                  </a:lnTo>
                  <a:lnTo>
                    <a:pt x="42" y="122"/>
                  </a:lnTo>
                  <a:lnTo>
                    <a:pt x="44" y="115"/>
                  </a:lnTo>
                  <a:lnTo>
                    <a:pt x="45" y="110"/>
                  </a:lnTo>
                  <a:lnTo>
                    <a:pt x="45" y="107"/>
                  </a:lnTo>
                  <a:lnTo>
                    <a:pt x="47" y="103"/>
                  </a:lnTo>
                  <a:lnTo>
                    <a:pt x="47" y="100"/>
                  </a:lnTo>
                  <a:lnTo>
                    <a:pt x="47" y="96"/>
                  </a:lnTo>
                  <a:lnTo>
                    <a:pt x="49" y="93"/>
                  </a:lnTo>
                  <a:lnTo>
                    <a:pt x="49" y="88"/>
                  </a:lnTo>
                  <a:lnTo>
                    <a:pt x="49" y="84"/>
                  </a:lnTo>
                  <a:lnTo>
                    <a:pt x="50" y="81"/>
                  </a:lnTo>
                  <a:lnTo>
                    <a:pt x="50" y="77"/>
                  </a:lnTo>
                  <a:lnTo>
                    <a:pt x="52" y="72"/>
                  </a:lnTo>
                  <a:lnTo>
                    <a:pt x="54" y="69"/>
                  </a:lnTo>
                  <a:lnTo>
                    <a:pt x="54" y="63"/>
                  </a:lnTo>
                  <a:lnTo>
                    <a:pt x="56" y="60"/>
                  </a:lnTo>
                  <a:lnTo>
                    <a:pt x="56" y="55"/>
                  </a:lnTo>
                  <a:lnTo>
                    <a:pt x="57" y="51"/>
                  </a:lnTo>
                  <a:lnTo>
                    <a:pt x="57" y="48"/>
                  </a:lnTo>
                  <a:lnTo>
                    <a:pt x="59" y="43"/>
                  </a:lnTo>
                  <a:lnTo>
                    <a:pt x="59" y="39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3" y="27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15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39"/>
            <p:cNvSpPr>
              <a:spLocks/>
            </p:cNvSpPr>
            <p:nvPr/>
          </p:nvSpPr>
          <p:spPr bwMode="auto">
            <a:xfrm>
              <a:off x="3636" y="2117"/>
              <a:ext cx="136" cy="439"/>
            </a:xfrm>
            <a:custGeom>
              <a:avLst/>
              <a:gdLst>
                <a:gd name="T0" fmla="*/ 76 w 271"/>
                <a:gd name="T1" fmla="*/ 0 h 880"/>
                <a:gd name="T2" fmla="*/ 77 w 271"/>
                <a:gd name="T3" fmla="*/ 120 h 880"/>
                <a:gd name="T4" fmla="*/ 90 w 271"/>
                <a:gd name="T5" fmla="*/ 190 h 880"/>
                <a:gd name="T6" fmla="*/ 57 w 271"/>
                <a:gd name="T7" fmla="*/ 239 h 880"/>
                <a:gd name="T8" fmla="*/ 50 w 271"/>
                <a:gd name="T9" fmla="*/ 387 h 880"/>
                <a:gd name="T10" fmla="*/ 110 w 271"/>
                <a:gd name="T11" fmla="*/ 572 h 880"/>
                <a:gd name="T12" fmla="*/ 110 w 271"/>
                <a:gd name="T13" fmla="*/ 671 h 880"/>
                <a:gd name="T14" fmla="*/ 24 w 271"/>
                <a:gd name="T15" fmla="*/ 771 h 880"/>
                <a:gd name="T16" fmla="*/ 0 w 271"/>
                <a:gd name="T17" fmla="*/ 799 h 880"/>
                <a:gd name="T18" fmla="*/ 5 w 271"/>
                <a:gd name="T19" fmla="*/ 858 h 880"/>
                <a:gd name="T20" fmla="*/ 50 w 271"/>
                <a:gd name="T21" fmla="*/ 877 h 880"/>
                <a:gd name="T22" fmla="*/ 86 w 271"/>
                <a:gd name="T23" fmla="*/ 880 h 880"/>
                <a:gd name="T24" fmla="*/ 129 w 271"/>
                <a:gd name="T25" fmla="*/ 877 h 880"/>
                <a:gd name="T26" fmla="*/ 166 w 271"/>
                <a:gd name="T27" fmla="*/ 849 h 880"/>
                <a:gd name="T28" fmla="*/ 197 w 271"/>
                <a:gd name="T29" fmla="*/ 795 h 880"/>
                <a:gd name="T30" fmla="*/ 229 w 271"/>
                <a:gd name="T31" fmla="*/ 752 h 880"/>
                <a:gd name="T32" fmla="*/ 224 w 271"/>
                <a:gd name="T33" fmla="*/ 705 h 880"/>
                <a:gd name="T34" fmla="*/ 224 w 271"/>
                <a:gd name="T35" fmla="*/ 659 h 880"/>
                <a:gd name="T36" fmla="*/ 224 w 271"/>
                <a:gd name="T37" fmla="*/ 635 h 880"/>
                <a:gd name="T38" fmla="*/ 195 w 271"/>
                <a:gd name="T39" fmla="*/ 560 h 880"/>
                <a:gd name="T40" fmla="*/ 193 w 271"/>
                <a:gd name="T41" fmla="*/ 450 h 880"/>
                <a:gd name="T42" fmla="*/ 214 w 271"/>
                <a:gd name="T43" fmla="*/ 332 h 880"/>
                <a:gd name="T44" fmla="*/ 190 w 271"/>
                <a:gd name="T45" fmla="*/ 267 h 880"/>
                <a:gd name="T46" fmla="*/ 209 w 271"/>
                <a:gd name="T47" fmla="*/ 204 h 880"/>
                <a:gd name="T48" fmla="*/ 271 w 271"/>
                <a:gd name="T49" fmla="*/ 83 h 880"/>
                <a:gd name="T50" fmla="*/ 224 w 271"/>
                <a:gd name="T51" fmla="*/ 23 h 880"/>
                <a:gd name="T52" fmla="*/ 76 w 271"/>
                <a:gd name="T53" fmla="*/ 0 h 880"/>
                <a:gd name="T54" fmla="*/ 76 w 271"/>
                <a:gd name="T55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1" h="880">
                  <a:moveTo>
                    <a:pt x="76" y="0"/>
                  </a:moveTo>
                  <a:lnTo>
                    <a:pt x="77" y="120"/>
                  </a:lnTo>
                  <a:lnTo>
                    <a:pt x="90" y="190"/>
                  </a:lnTo>
                  <a:lnTo>
                    <a:pt x="57" y="239"/>
                  </a:lnTo>
                  <a:lnTo>
                    <a:pt x="50" y="387"/>
                  </a:lnTo>
                  <a:lnTo>
                    <a:pt x="110" y="572"/>
                  </a:lnTo>
                  <a:lnTo>
                    <a:pt x="110" y="671"/>
                  </a:lnTo>
                  <a:lnTo>
                    <a:pt x="24" y="771"/>
                  </a:lnTo>
                  <a:lnTo>
                    <a:pt x="0" y="799"/>
                  </a:lnTo>
                  <a:lnTo>
                    <a:pt x="5" y="858"/>
                  </a:lnTo>
                  <a:lnTo>
                    <a:pt x="50" y="877"/>
                  </a:lnTo>
                  <a:lnTo>
                    <a:pt x="86" y="880"/>
                  </a:lnTo>
                  <a:lnTo>
                    <a:pt x="129" y="877"/>
                  </a:lnTo>
                  <a:lnTo>
                    <a:pt x="166" y="849"/>
                  </a:lnTo>
                  <a:lnTo>
                    <a:pt x="197" y="795"/>
                  </a:lnTo>
                  <a:lnTo>
                    <a:pt x="229" y="752"/>
                  </a:lnTo>
                  <a:lnTo>
                    <a:pt x="224" y="705"/>
                  </a:lnTo>
                  <a:lnTo>
                    <a:pt x="224" y="659"/>
                  </a:lnTo>
                  <a:lnTo>
                    <a:pt x="224" y="635"/>
                  </a:lnTo>
                  <a:lnTo>
                    <a:pt x="195" y="560"/>
                  </a:lnTo>
                  <a:lnTo>
                    <a:pt x="193" y="450"/>
                  </a:lnTo>
                  <a:lnTo>
                    <a:pt x="214" y="332"/>
                  </a:lnTo>
                  <a:lnTo>
                    <a:pt x="190" y="267"/>
                  </a:lnTo>
                  <a:lnTo>
                    <a:pt x="209" y="204"/>
                  </a:lnTo>
                  <a:lnTo>
                    <a:pt x="271" y="83"/>
                  </a:lnTo>
                  <a:lnTo>
                    <a:pt x="224" y="2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40"/>
            <p:cNvSpPr>
              <a:spLocks/>
            </p:cNvSpPr>
            <p:nvPr/>
          </p:nvSpPr>
          <p:spPr bwMode="auto">
            <a:xfrm>
              <a:off x="3707" y="2133"/>
              <a:ext cx="45" cy="80"/>
            </a:xfrm>
            <a:custGeom>
              <a:avLst/>
              <a:gdLst>
                <a:gd name="T0" fmla="*/ 61 w 90"/>
                <a:gd name="T1" fmla="*/ 0 h 161"/>
                <a:gd name="T2" fmla="*/ 61 w 90"/>
                <a:gd name="T3" fmla="*/ 7 h 161"/>
                <a:gd name="T4" fmla="*/ 61 w 90"/>
                <a:gd name="T5" fmla="*/ 16 h 161"/>
                <a:gd name="T6" fmla="*/ 59 w 90"/>
                <a:gd name="T7" fmla="*/ 26 h 161"/>
                <a:gd name="T8" fmla="*/ 59 w 90"/>
                <a:gd name="T9" fmla="*/ 33 h 161"/>
                <a:gd name="T10" fmla="*/ 57 w 90"/>
                <a:gd name="T11" fmla="*/ 40 h 161"/>
                <a:gd name="T12" fmla="*/ 56 w 90"/>
                <a:gd name="T13" fmla="*/ 49 h 161"/>
                <a:gd name="T14" fmla="*/ 54 w 90"/>
                <a:gd name="T15" fmla="*/ 56 h 161"/>
                <a:gd name="T16" fmla="*/ 52 w 90"/>
                <a:gd name="T17" fmla="*/ 64 h 161"/>
                <a:gd name="T18" fmla="*/ 50 w 90"/>
                <a:gd name="T19" fmla="*/ 71 h 161"/>
                <a:gd name="T20" fmla="*/ 49 w 90"/>
                <a:gd name="T21" fmla="*/ 78 h 161"/>
                <a:gd name="T22" fmla="*/ 47 w 90"/>
                <a:gd name="T23" fmla="*/ 85 h 161"/>
                <a:gd name="T24" fmla="*/ 44 w 90"/>
                <a:gd name="T25" fmla="*/ 90 h 161"/>
                <a:gd name="T26" fmla="*/ 40 w 90"/>
                <a:gd name="T27" fmla="*/ 97 h 161"/>
                <a:gd name="T28" fmla="*/ 33 w 90"/>
                <a:gd name="T29" fmla="*/ 106 h 161"/>
                <a:gd name="T30" fmla="*/ 26 w 90"/>
                <a:gd name="T31" fmla="*/ 114 h 161"/>
                <a:gd name="T32" fmla="*/ 19 w 90"/>
                <a:gd name="T33" fmla="*/ 123 h 161"/>
                <a:gd name="T34" fmla="*/ 12 w 90"/>
                <a:gd name="T35" fmla="*/ 128 h 161"/>
                <a:gd name="T36" fmla="*/ 7 w 90"/>
                <a:gd name="T37" fmla="*/ 133 h 161"/>
                <a:gd name="T38" fmla="*/ 2 w 90"/>
                <a:gd name="T39" fmla="*/ 138 h 161"/>
                <a:gd name="T40" fmla="*/ 14 w 90"/>
                <a:gd name="T41" fmla="*/ 161 h 161"/>
                <a:gd name="T42" fmla="*/ 59 w 90"/>
                <a:gd name="T43" fmla="*/ 128 h 161"/>
                <a:gd name="T44" fmla="*/ 64 w 90"/>
                <a:gd name="T45" fmla="*/ 123 h 161"/>
                <a:gd name="T46" fmla="*/ 73 w 90"/>
                <a:gd name="T47" fmla="*/ 116 h 161"/>
                <a:gd name="T48" fmla="*/ 78 w 90"/>
                <a:gd name="T49" fmla="*/ 107 h 161"/>
                <a:gd name="T50" fmla="*/ 80 w 90"/>
                <a:gd name="T51" fmla="*/ 102 h 161"/>
                <a:gd name="T52" fmla="*/ 80 w 90"/>
                <a:gd name="T53" fmla="*/ 95 h 161"/>
                <a:gd name="T54" fmla="*/ 80 w 90"/>
                <a:gd name="T55" fmla="*/ 87 h 161"/>
                <a:gd name="T56" fmla="*/ 80 w 90"/>
                <a:gd name="T57" fmla="*/ 80 h 161"/>
                <a:gd name="T58" fmla="*/ 80 w 90"/>
                <a:gd name="T59" fmla="*/ 71 h 161"/>
                <a:gd name="T60" fmla="*/ 80 w 90"/>
                <a:gd name="T61" fmla="*/ 62 h 161"/>
                <a:gd name="T62" fmla="*/ 80 w 90"/>
                <a:gd name="T63" fmla="*/ 56 h 161"/>
                <a:gd name="T64" fmla="*/ 90 w 90"/>
                <a:gd name="T65" fmla="*/ 11 h 161"/>
                <a:gd name="T66" fmla="*/ 61 w 90"/>
                <a:gd name="T6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61">
                  <a:moveTo>
                    <a:pt x="61" y="0"/>
                  </a:moveTo>
                  <a:lnTo>
                    <a:pt x="61" y="0"/>
                  </a:lnTo>
                  <a:lnTo>
                    <a:pt x="61" y="4"/>
                  </a:lnTo>
                  <a:lnTo>
                    <a:pt x="61" y="7"/>
                  </a:lnTo>
                  <a:lnTo>
                    <a:pt x="61" y="11"/>
                  </a:lnTo>
                  <a:lnTo>
                    <a:pt x="61" y="16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59" y="30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6" y="49"/>
                  </a:lnTo>
                  <a:lnTo>
                    <a:pt x="56" y="52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2" y="64"/>
                  </a:lnTo>
                  <a:lnTo>
                    <a:pt x="52" y="68"/>
                  </a:lnTo>
                  <a:lnTo>
                    <a:pt x="50" y="71"/>
                  </a:lnTo>
                  <a:lnTo>
                    <a:pt x="50" y="75"/>
                  </a:lnTo>
                  <a:lnTo>
                    <a:pt x="49" y="78"/>
                  </a:lnTo>
                  <a:lnTo>
                    <a:pt x="49" y="81"/>
                  </a:lnTo>
                  <a:lnTo>
                    <a:pt x="47" y="85"/>
                  </a:lnTo>
                  <a:lnTo>
                    <a:pt x="45" y="87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0" y="97"/>
                  </a:lnTo>
                  <a:lnTo>
                    <a:pt x="37" y="102"/>
                  </a:lnTo>
                  <a:lnTo>
                    <a:pt x="33" y="106"/>
                  </a:lnTo>
                  <a:lnTo>
                    <a:pt x="31" y="111"/>
                  </a:lnTo>
                  <a:lnTo>
                    <a:pt x="26" y="114"/>
                  </a:lnTo>
                  <a:lnTo>
                    <a:pt x="23" y="119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33"/>
                  </a:lnTo>
                  <a:lnTo>
                    <a:pt x="6" y="135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4" y="161"/>
                  </a:lnTo>
                  <a:lnTo>
                    <a:pt x="57" y="130"/>
                  </a:lnTo>
                  <a:lnTo>
                    <a:pt x="59" y="128"/>
                  </a:lnTo>
                  <a:lnTo>
                    <a:pt x="61" y="126"/>
                  </a:lnTo>
                  <a:lnTo>
                    <a:pt x="64" y="123"/>
                  </a:lnTo>
                  <a:lnTo>
                    <a:pt x="69" y="121"/>
                  </a:lnTo>
                  <a:lnTo>
                    <a:pt x="73" y="116"/>
                  </a:lnTo>
                  <a:lnTo>
                    <a:pt x="76" y="113"/>
                  </a:lnTo>
                  <a:lnTo>
                    <a:pt x="78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80" y="99"/>
                  </a:lnTo>
                  <a:lnTo>
                    <a:pt x="80" y="95"/>
                  </a:lnTo>
                  <a:lnTo>
                    <a:pt x="80" y="92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80" y="80"/>
                  </a:lnTo>
                  <a:lnTo>
                    <a:pt x="80" y="75"/>
                  </a:lnTo>
                  <a:lnTo>
                    <a:pt x="80" y="71"/>
                  </a:lnTo>
                  <a:lnTo>
                    <a:pt x="80" y="68"/>
                  </a:lnTo>
                  <a:lnTo>
                    <a:pt x="80" y="62"/>
                  </a:lnTo>
                  <a:lnTo>
                    <a:pt x="80" y="61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90" y="11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1"/>
            <p:cNvSpPr>
              <a:spLocks/>
            </p:cNvSpPr>
            <p:nvPr/>
          </p:nvSpPr>
          <p:spPr bwMode="auto">
            <a:xfrm>
              <a:off x="3698" y="2269"/>
              <a:ext cx="34" cy="174"/>
            </a:xfrm>
            <a:custGeom>
              <a:avLst/>
              <a:gdLst>
                <a:gd name="T0" fmla="*/ 9 w 69"/>
                <a:gd name="T1" fmla="*/ 1 h 349"/>
                <a:gd name="T2" fmla="*/ 7 w 69"/>
                <a:gd name="T3" fmla="*/ 12 h 349"/>
                <a:gd name="T4" fmla="*/ 6 w 69"/>
                <a:gd name="T5" fmla="*/ 27 h 349"/>
                <a:gd name="T6" fmla="*/ 6 w 69"/>
                <a:gd name="T7" fmla="*/ 39 h 349"/>
                <a:gd name="T8" fmla="*/ 4 w 69"/>
                <a:gd name="T9" fmla="*/ 48 h 349"/>
                <a:gd name="T10" fmla="*/ 4 w 69"/>
                <a:gd name="T11" fmla="*/ 60 h 349"/>
                <a:gd name="T12" fmla="*/ 4 w 69"/>
                <a:gd name="T13" fmla="*/ 72 h 349"/>
                <a:gd name="T14" fmla="*/ 2 w 69"/>
                <a:gd name="T15" fmla="*/ 82 h 349"/>
                <a:gd name="T16" fmla="*/ 2 w 69"/>
                <a:gd name="T17" fmla="*/ 95 h 349"/>
                <a:gd name="T18" fmla="*/ 2 w 69"/>
                <a:gd name="T19" fmla="*/ 107 h 349"/>
                <a:gd name="T20" fmla="*/ 0 w 69"/>
                <a:gd name="T21" fmla="*/ 119 h 349"/>
                <a:gd name="T22" fmla="*/ 0 w 69"/>
                <a:gd name="T23" fmla="*/ 133 h 349"/>
                <a:gd name="T24" fmla="*/ 2 w 69"/>
                <a:gd name="T25" fmla="*/ 145 h 349"/>
                <a:gd name="T26" fmla="*/ 2 w 69"/>
                <a:gd name="T27" fmla="*/ 157 h 349"/>
                <a:gd name="T28" fmla="*/ 2 w 69"/>
                <a:gd name="T29" fmla="*/ 167 h 349"/>
                <a:gd name="T30" fmla="*/ 2 w 69"/>
                <a:gd name="T31" fmla="*/ 179 h 349"/>
                <a:gd name="T32" fmla="*/ 4 w 69"/>
                <a:gd name="T33" fmla="*/ 190 h 349"/>
                <a:gd name="T34" fmla="*/ 7 w 69"/>
                <a:gd name="T35" fmla="*/ 200 h 349"/>
                <a:gd name="T36" fmla="*/ 9 w 69"/>
                <a:gd name="T37" fmla="*/ 214 h 349"/>
                <a:gd name="T38" fmla="*/ 11 w 69"/>
                <a:gd name="T39" fmla="*/ 224 h 349"/>
                <a:gd name="T40" fmla="*/ 16 w 69"/>
                <a:gd name="T41" fmla="*/ 240 h 349"/>
                <a:gd name="T42" fmla="*/ 19 w 69"/>
                <a:gd name="T43" fmla="*/ 250 h 349"/>
                <a:gd name="T44" fmla="*/ 23 w 69"/>
                <a:gd name="T45" fmla="*/ 266 h 349"/>
                <a:gd name="T46" fmla="*/ 26 w 69"/>
                <a:gd name="T47" fmla="*/ 274 h 349"/>
                <a:gd name="T48" fmla="*/ 31 w 69"/>
                <a:gd name="T49" fmla="*/ 292 h 349"/>
                <a:gd name="T50" fmla="*/ 38 w 69"/>
                <a:gd name="T51" fmla="*/ 309 h 349"/>
                <a:gd name="T52" fmla="*/ 42 w 69"/>
                <a:gd name="T53" fmla="*/ 323 h 349"/>
                <a:gd name="T54" fmla="*/ 47 w 69"/>
                <a:gd name="T55" fmla="*/ 335 h 349"/>
                <a:gd name="T56" fmla="*/ 54 w 69"/>
                <a:gd name="T57" fmla="*/ 349 h 349"/>
                <a:gd name="T58" fmla="*/ 69 w 69"/>
                <a:gd name="T59" fmla="*/ 342 h 349"/>
                <a:gd name="T60" fmla="*/ 66 w 69"/>
                <a:gd name="T61" fmla="*/ 331 h 349"/>
                <a:gd name="T62" fmla="*/ 63 w 69"/>
                <a:gd name="T63" fmla="*/ 317 h 349"/>
                <a:gd name="T64" fmla="*/ 57 w 69"/>
                <a:gd name="T65" fmla="*/ 300 h 349"/>
                <a:gd name="T66" fmla="*/ 54 w 69"/>
                <a:gd name="T67" fmla="*/ 290 h 349"/>
                <a:gd name="T68" fmla="*/ 52 w 69"/>
                <a:gd name="T69" fmla="*/ 279 h 349"/>
                <a:gd name="T70" fmla="*/ 50 w 69"/>
                <a:gd name="T71" fmla="*/ 269 h 349"/>
                <a:gd name="T72" fmla="*/ 47 w 69"/>
                <a:gd name="T73" fmla="*/ 257 h 349"/>
                <a:gd name="T74" fmla="*/ 45 w 69"/>
                <a:gd name="T75" fmla="*/ 245 h 349"/>
                <a:gd name="T76" fmla="*/ 44 w 69"/>
                <a:gd name="T77" fmla="*/ 233 h 349"/>
                <a:gd name="T78" fmla="*/ 42 w 69"/>
                <a:gd name="T79" fmla="*/ 221 h 349"/>
                <a:gd name="T80" fmla="*/ 40 w 69"/>
                <a:gd name="T81" fmla="*/ 210 h 349"/>
                <a:gd name="T82" fmla="*/ 38 w 69"/>
                <a:gd name="T83" fmla="*/ 197 h 349"/>
                <a:gd name="T84" fmla="*/ 37 w 69"/>
                <a:gd name="T85" fmla="*/ 186 h 349"/>
                <a:gd name="T86" fmla="*/ 37 w 69"/>
                <a:gd name="T87" fmla="*/ 174 h 349"/>
                <a:gd name="T88" fmla="*/ 37 w 69"/>
                <a:gd name="T89" fmla="*/ 164 h 349"/>
                <a:gd name="T90" fmla="*/ 37 w 69"/>
                <a:gd name="T91" fmla="*/ 153 h 349"/>
                <a:gd name="T92" fmla="*/ 37 w 69"/>
                <a:gd name="T93" fmla="*/ 138 h 349"/>
                <a:gd name="T94" fmla="*/ 37 w 69"/>
                <a:gd name="T95" fmla="*/ 121 h 349"/>
                <a:gd name="T96" fmla="*/ 38 w 69"/>
                <a:gd name="T97" fmla="*/ 105 h 349"/>
                <a:gd name="T98" fmla="*/ 40 w 69"/>
                <a:gd name="T99" fmla="*/ 89 h 349"/>
                <a:gd name="T100" fmla="*/ 42 w 69"/>
                <a:gd name="T101" fmla="*/ 76 h 349"/>
                <a:gd name="T102" fmla="*/ 44 w 69"/>
                <a:gd name="T103" fmla="*/ 65 h 349"/>
                <a:gd name="T104" fmla="*/ 45 w 69"/>
                <a:gd name="T105" fmla="*/ 55 h 349"/>
                <a:gd name="T106" fmla="*/ 47 w 69"/>
                <a:gd name="T107" fmla="*/ 41 h 349"/>
                <a:gd name="T108" fmla="*/ 49 w 69"/>
                <a:gd name="T109" fmla="*/ 3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349">
                  <a:moveTo>
                    <a:pt x="40" y="8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9" y="8"/>
                  </a:lnTo>
                  <a:lnTo>
                    <a:pt x="7" y="12"/>
                  </a:lnTo>
                  <a:lnTo>
                    <a:pt x="7" y="17"/>
                  </a:lnTo>
                  <a:lnTo>
                    <a:pt x="7" y="22"/>
                  </a:lnTo>
                  <a:lnTo>
                    <a:pt x="6" y="27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2" y="79"/>
                  </a:lnTo>
                  <a:lnTo>
                    <a:pt x="2" y="82"/>
                  </a:lnTo>
                  <a:lnTo>
                    <a:pt x="2" y="88"/>
                  </a:lnTo>
                  <a:lnTo>
                    <a:pt x="2" y="91"/>
                  </a:lnTo>
                  <a:lnTo>
                    <a:pt x="2" y="95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2" y="107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2" y="145"/>
                  </a:lnTo>
                  <a:lnTo>
                    <a:pt x="2" y="148"/>
                  </a:lnTo>
                  <a:lnTo>
                    <a:pt x="2" y="152"/>
                  </a:lnTo>
                  <a:lnTo>
                    <a:pt x="2" y="157"/>
                  </a:lnTo>
                  <a:lnTo>
                    <a:pt x="2" y="160"/>
                  </a:lnTo>
                  <a:lnTo>
                    <a:pt x="2" y="164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2" y="176"/>
                  </a:lnTo>
                  <a:lnTo>
                    <a:pt x="2" y="179"/>
                  </a:lnTo>
                  <a:lnTo>
                    <a:pt x="4" y="183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6" y="193"/>
                  </a:lnTo>
                  <a:lnTo>
                    <a:pt x="6" y="197"/>
                  </a:lnTo>
                  <a:lnTo>
                    <a:pt x="7" y="200"/>
                  </a:lnTo>
                  <a:lnTo>
                    <a:pt x="7" y="205"/>
                  </a:lnTo>
                  <a:lnTo>
                    <a:pt x="9" y="212"/>
                  </a:lnTo>
                  <a:lnTo>
                    <a:pt x="9" y="214"/>
                  </a:lnTo>
                  <a:lnTo>
                    <a:pt x="9" y="217"/>
                  </a:lnTo>
                  <a:lnTo>
                    <a:pt x="11" y="221"/>
                  </a:lnTo>
                  <a:lnTo>
                    <a:pt x="11" y="224"/>
                  </a:lnTo>
                  <a:lnTo>
                    <a:pt x="12" y="231"/>
                  </a:lnTo>
                  <a:lnTo>
                    <a:pt x="14" y="236"/>
                  </a:lnTo>
                  <a:lnTo>
                    <a:pt x="16" y="240"/>
                  </a:lnTo>
                  <a:lnTo>
                    <a:pt x="18" y="243"/>
                  </a:lnTo>
                  <a:lnTo>
                    <a:pt x="18" y="247"/>
                  </a:lnTo>
                  <a:lnTo>
                    <a:pt x="19" y="250"/>
                  </a:lnTo>
                  <a:lnTo>
                    <a:pt x="21" y="255"/>
                  </a:lnTo>
                  <a:lnTo>
                    <a:pt x="23" y="262"/>
                  </a:lnTo>
                  <a:lnTo>
                    <a:pt x="23" y="266"/>
                  </a:lnTo>
                  <a:lnTo>
                    <a:pt x="25" y="269"/>
                  </a:lnTo>
                  <a:lnTo>
                    <a:pt x="25" y="271"/>
                  </a:lnTo>
                  <a:lnTo>
                    <a:pt x="26" y="274"/>
                  </a:lnTo>
                  <a:lnTo>
                    <a:pt x="28" y="281"/>
                  </a:lnTo>
                  <a:lnTo>
                    <a:pt x="30" y="286"/>
                  </a:lnTo>
                  <a:lnTo>
                    <a:pt x="31" y="292"/>
                  </a:lnTo>
                  <a:lnTo>
                    <a:pt x="35" y="298"/>
                  </a:lnTo>
                  <a:lnTo>
                    <a:pt x="37" y="304"/>
                  </a:lnTo>
                  <a:lnTo>
                    <a:pt x="38" y="309"/>
                  </a:lnTo>
                  <a:lnTo>
                    <a:pt x="40" y="312"/>
                  </a:lnTo>
                  <a:lnTo>
                    <a:pt x="42" y="317"/>
                  </a:lnTo>
                  <a:lnTo>
                    <a:pt x="42" y="323"/>
                  </a:lnTo>
                  <a:lnTo>
                    <a:pt x="44" y="326"/>
                  </a:lnTo>
                  <a:lnTo>
                    <a:pt x="45" y="331"/>
                  </a:lnTo>
                  <a:lnTo>
                    <a:pt x="47" y="335"/>
                  </a:lnTo>
                  <a:lnTo>
                    <a:pt x="50" y="340"/>
                  </a:lnTo>
                  <a:lnTo>
                    <a:pt x="52" y="345"/>
                  </a:lnTo>
                  <a:lnTo>
                    <a:pt x="54" y="349"/>
                  </a:lnTo>
                  <a:lnTo>
                    <a:pt x="54" y="349"/>
                  </a:lnTo>
                  <a:lnTo>
                    <a:pt x="69" y="343"/>
                  </a:lnTo>
                  <a:lnTo>
                    <a:pt x="69" y="342"/>
                  </a:lnTo>
                  <a:lnTo>
                    <a:pt x="68" y="338"/>
                  </a:lnTo>
                  <a:lnTo>
                    <a:pt x="66" y="335"/>
                  </a:lnTo>
                  <a:lnTo>
                    <a:pt x="66" y="331"/>
                  </a:lnTo>
                  <a:lnTo>
                    <a:pt x="64" y="328"/>
                  </a:lnTo>
                  <a:lnTo>
                    <a:pt x="64" y="323"/>
                  </a:lnTo>
                  <a:lnTo>
                    <a:pt x="63" y="317"/>
                  </a:lnTo>
                  <a:lnTo>
                    <a:pt x="61" y="312"/>
                  </a:lnTo>
                  <a:lnTo>
                    <a:pt x="59" y="305"/>
                  </a:lnTo>
                  <a:lnTo>
                    <a:pt x="57" y="300"/>
                  </a:lnTo>
                  <a:lnTo>
                    <a:pt x="56" y="297"/>
                  </a:lnTo>
                  <a:lnTo>
                    <a:pt x="56" y="293"/>
                  </a:lnTo>
                  <a:lnTo>
                    <a:pt x="54" y="290"/>
                  </a:lnTo>
                  <a:lnTo>
                    <a:pt x="54" y="286"/>
                  </a:lnTo>
                  <a:lnTo>
                    <a:pt x="54" y="283"/>
                  </a:lnTo>
                  <a:lnTo>
                    <a:pt x="52" y="279"/>
                  </a:lnTo>
                  <a:lnTo>
                    <a:pt x="52" y="276"/>
                  </a:lnTo>
                  <a:lnTo>
                    <a:pt x="52" y="273"/>
                  </a:lnTo>
                  <a:lnTo>
                    <a:pt x="50" y="269"/>
                  </a:lnTo>
                  <a:lnTo>
                    <a:pt x="50" y="266"/>
                  </a:lnTo>
                  <a:lnTo>
                    <a:pt x="49" y="260"/>
                  </a:lnTo>
                  <a:lnTo>
                    <a:pt x="47" y="257"/>
                  </a:lnTo>
                  <a:lnTo>
                    <a:pt x="47" y="254"/>
                  </a:lnTo>
                  <a:lnTo>
                    <a:pt x="45" y="248"/>
                  </a:lnTo>
                  <a:lnTo>
                    <a:pt x="45" y="245"/>
                  </a:lnTo>
                  <a:lnTo>
                    <a:pt x="45" y="241"/>
                  </a:lnTo>
                  <a:lnTo>
                    <a:pt x="44" y="238"/>
                  </a:lnTo>
                  <a:lnTo>
                    <a:pt x="44" y="233"/>
                  </a:lnTo>
                  <a:lnTo>
                    <a:pt x="42" y="229"/>
                  </a:lnTo>
                  <a:lnTo>
                    <a:pt x="42" y="226"/>
                  </a:lnTo>
                  <a:lnTo>
                    <a:pt x="42" y="221"/>
                  </a:lnTo>
                  <a:lnTo>
                    <a:pt x="40" y="217"/>
                  </a:lnTo>
                  <a:lnTo>
                    <a:pt x="40" y="214"/>
                  </a:lnTo>
                  <a:lnTo>
                    <a:pt x="40" y="210"/>
                  </a:lnTo>
                  <a:lnTo>
                    <a:pt x="38" y="205"/>
                  </a:lnTo>
                  <a:lnTo>
                    <a:pt x="38" y="202"/>
                  </a:lnTo>
                  <a:lnTo>
                    <a:pt x="38" y="197"/>
                  </a:lnTo>
                  <a:lnTo>
                    <a:pt x="38" y="193"/>
                  </a:lnTo>
                  <a:lnTo>
                    <a:pt x="37" y="190"/>
                  </a:lnTo>
                  <a:lnTo>
                    <a:pt x="37" y="186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7" y="167"/>
                  </a:lnTo>
                  <a:lnTo>
                    <a:pt x="37" y="164"/>
                  </a:lnTo>
                  <a:lnTo>
                    <a:pt x="37" y="160"/>
                  </a:lnTo>
                  <a:lnTo>
                    <a:pt x="37" y="157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7" y="145"/>
                  </a:lnTo>
                  <a:lnTo>
                    <a:pt x="37" y="138"/>
                  </a:lnTo>
                  <a:lnTo>
                    <a:pt x="37" y="133"/>
                  </a:lnTo>
                  <a:lnTo>
                    <a:pt x="37" y="127"/>
                  </a:lnTo>
                  <a:lnTo>
                    <a:pt x="37" y="121"/>
                  </a:lnTo>
                  <a:lnTo>
                    <a:pt x="38" y="115"/>
                  </a:lnTo>
                  <a:lnTo>
                    <a:pt x="38" y="110"/>
                  </a:lnTo>
                  <a:lnTo>
                    <a:pt x="38" y="105"/>
                  </a:lnTo>
                  <a:lnTo>
                    <a:pt x="38" y="100"/>
                  </a:lnTo>
                  <a:lnTo>
                    <a:pt x="40" y="95"/>
                  </a:lnTo>
                  <a:lnTo>
                    <a:pt x="40" y="89"/>
                  </a:lnTo>
                  <a:lnTo>
                    <a:pt x="40" y="86"/>
                  </a:lnTo>
                  <a:lnTo>
                    <a:pt x="40" y="81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44" y="69"/>
                  </a:lnTo>
                  <a:lnTo>
                    <a:pt x="44" y="65"/>
                  </a:lnTo>
                  <a:lnTo>
                    <a:pt x="44" y="62"/>
                  </a:lnTo>
                  <a:lnTo>
                    <a:pt x="44" y="58"/>
                  </a:lnTo>
                  <a:lnTo>
                    <a:pt x="45" y="55"/>
                  </a:lnTo>
                  <a:lnTo>
                    <a:pt x="45" y="48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38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0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42"/>
            <p:cNvSpPr>
              <a:spLocks/>
            </p:cNvSpPr>
            <p:nvPr/>
          </p:nvSpPr>
          <p:spPr bwMode="auto">
            <a:xfrm>
              <a:off x="4003" y="1697"/>
              <a:ext cx="240" cy="142"/>
            </a:xfrm>
            <a:custGeom>
              <a:avLst/>
              <a:gdLst>
                <a:gd name="T0" fmla="*/ 67 w 480"/>
                <a:gd name="T1" fmla="*/ 77 h 285"/>
                <a:gd name="T2" fmla="*/ 81 w 480"/>
                <a:gd name="T3" fmla="*/ 77 h 285"/>
                <a:gd name="T4" fmla="*/ 97 w 480"/>
                <a:gd name="T5" fmla="*/ 81 h 285"/>
                <a:gd name="T6" fmla="*/ 107 w 480"/>
                <a:gd name="T7" fmla="*/ 83 h 285"/>
                <a:gd name="T8" fmla="*/ 121 w 480"/>
                <a:gd name="T9" fmla="*/ 86 h 285"/>
                <a:gd name="T10" fmla="*/ 133 w 480"/>
                <a:gd name="T11" fmla="*/ 91 h 285"/>
                <a:gd name="T12" fmla="*/ 143 w 480"/>
                <a:gd name="T13" fmla="*/ 95 h 285"/>
                <a:gd name="T14" fmla="*/ 154 w 480"/>
                <a:gd name="T15" fmla="*/ 100 h 285"/>
                <a:gd name="T16" fmla="*/ 164 w 480"/>
                <a:gd name="T17" fmla="*/ 107 h 285"/>
                <a:gd name="T18" fmla="*/ 175 w 480"/>
                <a:gd name="T19" fmla="*/ 117 h 285"/>
                <a:gd name="T20" fmla="*/ 187 w 480"/>
                <a:gd name="T21" fmla="*/ 127 h 285"/>
                <a:gd name="T22" fmla="*/ 200 w 480"/>
                <a:gd name="T23" fmla="*/ 138 h 285"/>
                <a:gd name="T24" fmla="*/ 213 w 480"/>
                <a:gd name="T25" fmla="*/ 150 h 285"/>
                <a:gd name="T26" fmla="*/ 225 w 480"/>
                <a:gd name="T27" fmla="*/ 160 h 285"/>
                <a:gd name="T28" fmla="*/ 237 w 480"/>
                <a:gd name="T29" fmla="*/ 172 h 285"/>
                <a:gd name="T30" fmla="*/ 249 w 480"/>
                <a:gd name="T31" fmla="*/ 183 h 285"/>
                <a:gd name="T32" fmla="*/ 259 w 480"/>
                <a:gd name="T33" fmla="*/ 193 h 285"/>
                <a:gd name="T34" fmla="*/ 270 w 480"/>
                <a:gd name="T35" fmla="*/ 202 h 285"/>
                <a:gd name="T36" fmla="*/ 282 w 480"/>
                <a:gd name="T37" fmla="*/ 212 h 285"/>
                <a:gd name="T38" fmla="*/ 294 w 480"/>
                <a:gd name="T39" fmla="*/ 222 h 285"/>
                <a:gd name="T40" fmla="*/ 308 w 480"/>
                <a:gd name="T41" fmla="*/ 233 h 285"/>
                <a:gd name="T42" fmla="*/ 321 w 480"/>
                <a:gd name="T43" fmla="*/ 245 h 285"/>
                <a:gd name="T44" fmla="*/ 335 w 480"/>
                <a:gd name="T45" fmla="*/ 255 h 285"/>
                <a:gd name="T46" fmla="*/ 347 w 480"/>
                <a:gd name="T47" fmla="*/ 264 h 285"/>
                <a:gd name="T48" fmla="*/ 358 w 480"/>
                <a:gd name="T49" fmla="*/ 273 h 285"/>
                <a:gd name="T50" fmla="*/ 370 w 480"/>
                <a:gd name="T51" fmla="*/ 281 h 285"/>
                <a:gd name="T52" fmla="*/ 375 w 480"/>
                <a:gd name="T53" fmla="*/ 285 h 285"/>
                <a:gd name="T54" fmla="*/ 382 w 480"/>
                <a:gd name="T55" fmla="*/ 281 h 285"/>
                <a:gd name="T56" fmla="*/ 394 w 480"/>
                <a:gd name="T57" fmla="*/ 278 h 285"/>
                <a:gd name="T58" fmla="*/ 409 w 480"/>
                <a:gd name="T59" fmla="*/ 273 h 285"/>
                <a:gd name="T60" fmla="*/ 425 w 480"/>
                <a:gd name="T61" fmla="*/ 267 h 285"/>
                <a:gd name="T62" fmla="*/ 439 w 480"/>
                <a:gd name="T63" fmla="*/ 267 h 285"/>
                <a:gd name="T64" fmla="*/ 449 w 480"/>
                <a:gd name="T65" fmla="*/ 267 h 285"/>
                <a:gd name="T66" fmla="*/ 460 w 480"/>
                <a:gd name="T67" fmla="*/ 266 h 285"/>
                <a:gd name="T68" fmla="*/ 472 w 480"/>
                <a:gd name="T69" fmla="*/ 266 h 285"/>
                <a:gd name="T70" fmla="*/ 480 w 480"/>
                <a:gd name="T71" fmla="*/ 266 h 285"/>
                <a:gd name="T72" fmla="*/ 309 w 480"/>
                <a:gd name="T73" fmla="*/ 164 h 285"/>
                <a:gd name="T74" fmla="*/ 228 w 480"/>
                <a:gd name="T75" fmla="*/ 134 h 285"/>
                <a:gd name="T76" fmla="*/ 221 w 480"/>
                <a:gd name="T77" fmla="*/ 127 h 285"/>
                <a:gd name="T78" fmla="*/ 206 w 480"/>
                <a:gd name="T79" fmla="*/ 115 h 285"/>
                <a:gd name="T80" fmla="*/ 194 w 480"/>
                <a:gd name="T81" fmla="*/ 107 h 285"/>
                <a:gd name="T82" fmla="*/ 183 w 480"/>
                <a:gd name="T83" fmla="*/ 98 h 285"/>
                <a:gd name="T84" fmla="*/ 173 w 480"/>
                <a:gd name="T85" fmla="*/ 93 h 285"/>
                <a:gd name="T86" fmla="*/ 162 w 480"/>
                <a:gd name="T87" fmla="*/ 86 h 285"/>
                <a:gd name="T88" fmla="*/ 152 w 480"/>
                <a:gd name="T89" fmla="*/ 81 h 285"/>
                <a:gd name="T90" fmla="*/ 142 w 480"/>
                <a:gd name="T91" fmla="*/ 77 h 285"/>
                <a:gd name="T92" fmla="*/ 131 w 480"/>
                <a:gd name="T93" fmla="*/ 72 h 285"/>
                <a:gd name="T94" fmla="*/ 112 w 480"/>
                <a:gd name="T95" fmla="*/ 67 h 285"/>
                <a:gd name="T96" fmla="*/ 99 w 480"/>
                <a:gd name="T97" fmla="*/ 64 h 285"/>
                <a:gd name="T98" fmla="*/ 85 w 480"/>
                <a:gd name="T99" fmla="*/ 62 h 285"/>
                <a:gd name="T100" fmla="*/ 78 w 480"/>
                <a:gd name="T101" fmla="*/ 60 h 285"/>
                <a:gd name="T102" fmla="*/ 0 w 480"/>
                <a:gd name="T103" fmla="*/ 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0" h="285">
                  <a:moveTo>
                    <a:pt x="0" y="20"/>
                  </a:moveTo>
                  <a:lnTo>
                    <a:pt x="67" y="77"/>
                  </a:lnTo>
                  <a:lnTo>
                    <a:pt x="67" y="77"/>
                  </a:lnTo>
                  <a:lnTo>
                    <a:pt x="73" y="77"/>
                  </a:lnTo>
                  <a:lnTo>
                    <a:pt x="76" y="77"/>
                  </a:lnTo>
                  <a:lnTo>
                    <a:pt x="81" y="77"/>
                  </a:lnTo>
                  <a:lnTo>
                    <a:pt x="86" y="79"/>
                  </a:lnTo>
                  <a:lnTo>
                    <a:pt x="92" y="79"/>
                  </a:lnTo>
                  <a:lnTo>
                    <a:pt x="97" y="81"/>
                  </a:lnTo>
                  <a:lnTo>
                    <a:pt x="102" y="81"/>
                  </a:lnTo>
                  <a:lnTo>
                    <a:pt x="104" y="83"/>
                  </a:lnTo>
                  <a:lnTo>
                    <a:pt x="107" y="83"/>
                  </a:lnTo>
                  <a:lnTo>
                    <a:pt x="111" y="84"/>
                  </a:lnTo>
                  <a:lnTo>
                    <a:pt x="114" y="84"/>
                  </a:lnTo>
                  <a:lnTo>
                    <a:pt x="121" y="86"/>
                  </a:lnTo>
                  <a:lnTo>
                    <a:pt x="126" y="88"/>
                  </a:lnTo>
                  <a:lnTo>
                    <a:pt x="130" y="89"/>
                  </a:lnTo>
                  <a:lnTo>
                    <a:pt x="133" y="91"/>
                  </a:lnTo>
                  <a:lnTo>
                    <a:pt x="137" y="91"/>
                  </a:lnTo>
                  <a:lnTo>
                    <a:pt x="140" y="93"/>
                  </a:lnTo>
                  <a:lnTo>
                    <a:pt x="143" y="95"/>
                  </a:lnTo>
                  <a:lnTo>
                    <a:pt x="147" y="96"/>
                  </a:lnTo>
                  <a:lnTo>
                    <a:pt x="150" y="98"/>
                  </a:lnTo>
                  <a:lnTo>
                    <a:pt x="154" y="100"/>
                  </a:lnTo>
                  <a:lnTo>
                    <a:pt x="157" y="102"/>
                  </a:lnTo>
                  <a:lnTo>
                    <a:pt x="161" y="105"/>
                  </a:lnTo>
                  <a:lnTo>
                    <a:pt x="164" y="107"/>
                  </a:lnTo>
                  <a:lnTo>
                    <a:pt x="168" y="110"/>
                  </a:lnTo>
                  <a:lnTo>
                    <a:pt x="171" y="114"/>
                  </a:lnTo>
                  <a:lnTo>
                    <a:pt x="175" y="117"/>
                  </a:lnTo>
                  <a:lnTo>
                    <a:pt x="180" y="121"/>
                  </a:lnTo>
                  <a:lnTo>
                    <a:pt x="183" y="124"/>
                  </a:lnTo>
                  <a:lnTo>
                    <a:pt x="187" y="127"/>
                  </a:lnTo>
                  <a:lnTo>
                    <a:pt x="192" y="131"/>
                  </a:lnTo>
                  <a:lnTo>
                    <a:pt x="195" y="134"/>
                  </a:lnTo>
                  <a:lnTo>
                    <a:pt x="200" y="138"/>
                  </a:lnTo>
                  <a:lnTo>
                    <a:pt x="204" y="141"/>
                  </a:lnTo>
                  <a:lnTo>
                    <a:pt x="207" y="145"/>
                  </a:lnTo>
                  <a:lnTo>
                    <a:pt x="213" y="150"/>
                  </a:lnTo>
                  <a:lnTo>
                    <a:pt x="216" y="153"/>
                  </a:lnTo>
                  <a:lnTo>
                    <a:pt x="219" y="157"/>
                  </a:lnTo>
                  <a:lnTo>
                    <a:pt x="225" y="160"/>
                  </a:lnTo>
                  <a:lnTo>
                    <a:pt x="228" y="165"/>
                  </a:lnTo>
                  <a:lnTo>
                    <a:pt x="233" y="169"/>
                  </a:lnTo>
                  <a:lnTo>
                    <a:pt x="237" y="172"/>
                  </a:lnTo>
                  <a:lnTo>
                    <a:pt x="240" y="176"/>
                  </a:lnTo>
                  <a:lnTo>
                    <a:pt x="244" y="179"/>
                  </a:lnTo>
                  <a:lnTo>
                    <a:pt x="249" y="183"/>
                  </a:lnTo>
                  <a:lnTo>
                    <a:pt x="252" y="186"/>
                  </a:lnTo>
                  <a:lnTo>
                    <a:pt x="256" y="190"/>
                  </a:lnTo>
                  <a:lnTo>
                    <a:pt x="259" y="193"/>
                  </a:lnTo>
                  <a:lnTo>
                    <a:pt x="263" y="197"/>
                  </a:lnTo>
                  <a:lnTo>
                    <a:pt x="266" y="198"/>
                  </a:lnTo>
                  <a:lnTo>
                    <a:pt x="270" y="202"/>
                  </a:lnTo>
                  <a:lnTo>
                    <a:pt x="273" y="205"/>
                  </a:lnTo>
                  <a:lnTo>
                    <a:pt x="276" y="209"/>
                  </a:lnTo>
                  <a:lnTo>
                    <a:pt x="282" y="212"/>
                  </a:lnTo>
                  <a:lnTo>
                    <a:pt x="285" y="216"/>
                  </a:lnTo>
                  <a:lnTo>
                    <a:pt x="290" y="219"/>
                  </a:lnTo>
                  <a:lnTo>
                    <a:pt x="294" y="222"/>
                  </a:lnTo>
                  <a:lnTo>
                    <a:pt x="299" y="226"/>
                  </a:lnTo>
                  <a:lnTo>
                    <a:pt x="302" y="229"/>
                  </a:lnTo>
                  <a:lnTo>
                    <a:pt x="308" y="233"/>
                  </a:lnTo>
                  <a:lnTo>
                    <a:pt x="313" y="238"/>
                  </a:lnTo>
                  <a:lnTo>
                    <a:pt x="318" y="242"/>
                  </a:lnTo>
                  <a:lnTo>
                    <a:pt x="321" y="245"/>
                  </a:lnTo>
                  <a:lnTo>
                    <a:pt x="327" y="248"/>
                  </a:lnTo>
                  <a:lnTo>
                    <a:pt x="332" y="252"/>
                  </a:lnTo>
                  <a:lnTo>
                    <a:pt x="335" y="255"/>
                  </a:lnTo>
                  <a:lnTo>
                    <a:pt x="340" y="259"/>
                  </a:lnTo>
                  <a:lnTo>
                    <a:pt x="344" y="261"/>
                  </a:lnTo>
                  <a:lnTo>
                    <a:pt x="347" y="264"/>
                  </a:lnTo>
                  <a:lnTo>
                    <a:pt x="351" y="267"/>
                  </a:lnTo>
                  <a:lnTo>
                    <a:pt x="354" y="269"/>
                  </a:lnTo>
                  <a:lnTo>
                    <a:pt x="358" y="273"/>
                  </a:lnTo>
                  <a:lnTo>
                    <a:pt x="361" y="274"/>
                  </a:lnTo>
                  <a:lnTo>
                    <a:pt x="366" y="278"/>
                  </a:lnTo>
                  <a:lnTo>
                    <a:pt x="370" y="281"/>
                  </a:lnTo>
                  <a:lnTo>
                    <a:pt x="373" y="283"/>
                  </a:lnTo>
                  <a:lnTo>
                    <a:pt x="375" y="285"/>
                  </a:lnTo>
                  <a:lnTo>
                    <a:pt x="375" y="285"/>
                  </a:lnTo>
                  <a:lnTo>
                    <a:pt x="377" y="283"/>
                  </a:lnTo>
                  <a:lnTo>
                    <a:pt x="378" y="283"/>
                  </a:lnTo>
                  <a:lnTo>
                    <a:pt x="382" y="281"/>
                  </a:lnTo>
                  <a:lnTo>
                    <a:pt x="385" y="280"/>
                  </a:lnTo>
                  <a:lnTo>
                    <a:pt x="389" y="280"/>
                  </a:lnTo>
                  <a:lnTo>
                    <a:pt x="394" y="278"/>
                  </a:lnTo>
                  <a:lnTo>
                    <a:pt x="399" y="276"/>
                  </a:lnTo>
                  <a:lnTo>
                    <a:pt x="404" y="274"/>
                  </a:lnTo>
                  <a:lnTo>
                    <a:pt x="409" y="273"/>
                  </a:lnTo>
                  <a:lnTo>
                    <a:pt x="415" y="271"/>
                  </a:lnTo>
                  <a:lnTo>
                    <a:pt x="420" y="269"/>
                  </a:lnTo>
                  <a:lnTo>
                    <a:pt x="425" y="267"/>
                  </a:lnTo>
                  <a:lnTo>
                    <a:pt x="430" y="267"/>
                  </a:lnTo>
                  <a:lnTo>
                    <a:pt x="434" y="267"/>
                  </a:lnTo>
                  <a:lnTo>
                    <a:pt x="439" y="267"/>
                  </a:lnTo>
                  <a:lnTo>
                    <a:pt x="442" y="267"/>
                  </a:lnTo>
                  <a:lnTo>
                    <a:pt x="446" y="267"/>
                  </a:lnTo>
                  <a:lnTo>
                    <a:pt x="449" y="267"/>
                  </a:lnTo>
                  <a:lnTo>
                    <a:pt x="453" y="267"/>
                  </a:lnTo>
                  <a:lnTo>
                    <a:pt x="456" y="266"/>
                  </a:lnTo>
                  <a:lnTo>
                    <a:pt x="460" y="266"/>
                  </a:lnTo>
                  <a:lnTo>
                    <a:pt x="463" y="266"/>
                  </a:lnTo>
                  <a:lnTo>
                    <a:pt x="466" y="266"/>
                  </a:lnTo>
                  <a:lnTo>
                    <a:pt x="472" y="266"/>
                  </a:lnTo>
                  <a:lnTo>
                    <a:pt x="477" y="266"/>
                  </a:lnTo>
                  <a:lnTo>
                    <a:pt x="479" y="266"/>
                  </a:lnTo>
                  <a:lnTo>
                    <a:pt x="480" y="266"/>
                  </a:lnTo>
                  <a:lnTo>
                    <a:pt x="460" y="236"/>
                  </a:lnTo>
                  <a:lnTo>
                    <a:pt x="320" y="155"/>
                  </a:lnTo>
                  <a:lnTo>
                    <a:pt x="309" y="164"/>
                  </a:lnTo>
                  <a:lnTo>
                    <a:pt x="309" y="205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26" y="133"/>
                  </a:lnTo>
                  <a:lnTo>
                    <a:pt x="223" y="131"/>
                  </a:lnTo>
                  <a:lnTo>
                    <a:pt x="221" y="127"/>
                  </a:lnTo>
                  <a:lnTo>
                    <a:pt x="216" y="124"/>
                  </a:lnTo>
                  <a:lnTo>
                    <a:pt x="211" y="121"/>
                  </a:lnTo>
                  <a:lnTo>
                    <a:pt x="206" y="115"/>
                  </a:lnTo>
                  <a:lnTo>
                    <a:pt x="200" y="112"/>
                  </a:lnTo>
                  <a:lnTo>
                    <a:pt x="197" y="108"/>
                  </a:lnTo>
                  <a:lnTo>
                    <a:pt x="194" y="107"/>
                  </a:lnTo>
                  <a:lnTo>
                    <a:pt x="190" y="103"/>
                  </a:lnTo>
                  <a:lnTo>
                    <a:pt x="187" y="102"/>
                  </a:lnTo>
                  <a:lnTo>
                    <a:pt x="183" y="98"/>
                  </a:lnTo>
                  <a:lnTo>
                    <a:pt x="180" y="96"/>
                  </a:lnTo>
                  <a:lnTo>
                    <a:pt x="176" y="95"/>
                  </a:lnTo>
                  <a:lnTo>
                    <a:pt x="173" y="93"/>
                  </a:lnTo>
                  <a:lnTo>
                    <a:pt x="169" y="89"/>
                  </a:lnTo>
                  <a:lnTo>
                    <a:pt x="166" y="88"/>
                  </a:lnTo>
                  <a:lnTo>
                    <a:pt x="162" y="86"/>
                  </a:lnTo>
                  <a:lnTo>
                    <a:pt x="159" y="84"/>
                  </a:lnTo>
                  <a:lnTo>
                    <a:pt x="156" y="83"/>
                  </a:lnTo>
                  <a:lnTo>
                    <a:pt x="152" y="81"/>
                  </a:lnTo>
                  <a:lnTo>
                    <a:pt x="149" y="79"/>
                  </a:lnTo>
                  <a:lnTo>
                    <a:pt x="145" y="79"/>
                  </a:lnTo>
                  <a:lnTo>
                    <a:pt x="142" y="77"/>
                  </a:lnTo>
                  <a:lnTo>
                    <a:pt x="138" y="76"/>
                  </a:lnTo>
                  <a:lnTo>
                    <a:pt x="135" y="74"/>
                  </a:lnTo>
                  <a:lnTo>
                    <a:pt x="131" y="72"/>
                  </a:lnTo>
                  <a:lnTo>
                    <a:pt x="126" y="70"/>
                  </a:lnTo>
                  <a:lnTo>
                    <a:pt x="119" y="69"/>
                  </a:lnTo>
                  <a:lnTo>
                    <a:pt x="112" y="67"/>
                  </a:lnTo>
                  <a:lnTo>
                    <a:pt x="107" y="65"/>
                  </a:lnTo>
                  <a:lnTo>
                    <a:pt x="102" y="65"/>
                  </a:lnTo>
                  <a:lnTo>
                    <a:pt x="99" y="64"/>
                  </a:lnTo>
                  <a:lnTo>
                    <a:pt x="93" y="62"/>
                  </a:lnTo>
                  <a:lnTo>
                    <a:pt x="90" y="62"/>
                  </a:lnTo>
                  <a:lnTo>
                    <a:pt x="85" y="62"/>
                  </a:lnTo>
                  <a:lnTo>
                    <a:pt x="83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14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43"/>
            <p:cNvSpPr>
              <a:spLocks/>
            </p:cNvSpPr>
            <p:nvPr/>
          </p:nvSpPr>
          <p:spPr bwMode="auto">
            <a:xfrm>
              <a:off x="3554" y="1616"/>
              <a:ext cx="109" cy="128"/>
            </a:xfrm>
            <a:custGeom>
              <a:avLst/>
              <a:gdLst>
                <a:gd name="T0" fmla="*/ 96 w 217"/>
                <a:gd name="T1" fmla="*/ 0 h 258"/>
                <a:gd name="T2" fmla="*/ 193 w 217"/>
                <a:gd name="T3" fmla="*/ 107 h 258"/>
                <a:gd name="T4" fmla="*/ 217 w 217"/>
                <a:gd name="T5" fmla="*/ 182 h 258"/>
                <a:gd name="T6" fmla="*/ 100 w 217"/>
                <a:gd name="T7" fmla="*/ 258 h 258"/>
                <a:gd name="T8" fmla="*/ 77 w 217"/>
                <a:gd name="T9" fmla="*/ 256 h 258"/>
                <a:gd name="T10" fmla="*/ 58 w 217"/>
                <a:gd name="T11" fmla="*/ 142 h 258"/>
                <a:gd name="T12" fmla="*/ 0 w 217"/>
                <a:gd name="T13" fmla="*/ 57 h 258"/>
                <a:gd name="T14" fmla="*/ 13 w 217"/>
                <a:gd name="T15" fmla="*/ 30 h 258"/>
                <a:gd name="T16" fmla="*/ 96 w 217"/>
                <a:gd name="T17" fmla="*/ 0 h 258"/>
                <a:gd name="T18" fmla="*/ 96 w 217"/>
                <a:gd name="T1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58">
                  <a:moveTo>
                    <a:pt x="96" y="0"/>
                  </a:moveTo>
                  <a:lnTo>
                    <a:pt x="193" y="107"/>
                  </a:lnTo>
                  <a:lnTo>
                    <a:pt x="217" y="182"/>
                  </a:lnTo>
                  <a:lnTo>
                    <a:pt x="100" y="258"/>
                  </a:lnTo>
                  <a:lnTo>
                    <a:pt x="77" y="256"/>
                  </a:lnTo>
                  <a:lnTo>
                    <a:pt x="58" y="142"/>
                  </a:lnTo>
                  <a:lnTo>
                    <a:pt x="0" y="57"/>
                  </a:lnTo>
                  <a:lnTo>
                    <a:pt x="13" y="3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44"/>
            <p:cNvSpPr>
              <a:spLocks/>
            </p:cNvSpPr>
            <p:nvPr/>
          </p:nvSpPr>
          <p:spPr bwMode="auto">
            <a:xfrm>
              <a:off x="3463" y="2394"/>
              <a:ext cx="185" cy="112"/>
            </a:xfrm>
            <a:custGeom>
              <a:avLst/>
              <a:gdLst>
                <a:gd name="T0" fmla="*/ 3 w 369"/>
                <a:gd name="T1" fmla="*/ 0 h 223"/>
                <a:gd name="T2" fmla="*/ 10 w 369"/>
                <a:gd name="T3" fmla="*/ 2 h 223"/>
                <a:gd name="T4" fmla="*/ 20 w 369"/>
                <a:gd name="T5" fmla="*/ 4 h 223"/>
                <a:gd name="T6" fmla="*/ 29 w 369"/>
                <a:gd name="T7" fmla="*/ 5 h 223"/>
                <a:gd name="T8" fmla="*/ 36 w 369"/>
                <a:gd name="T9" fmla="*/ 7 h 223"/>
                <a:gd name="T10" fmla="*/ 44 w 369"/>
                <a:gd name="T11" fmla="*/ 7 h 223"/>
                <a:gd name="T12" fmla="*/ 53 w 369"/>
                <a:gd name="T13" fmla="*/ 9 h 223"/>
                <a:gd name="T14" fmla="*/ 63 w 369"/>
                <a:gd name="T15" fmla="*/ 12 h 223"/>
                <a:gd name="T16" fmla="*/ 74 w 369"/>
                <a:gd name="T17" fmla="*/ 14 h 223"/>
                <a:gd name="T18" fmla="*/ 84 w 369"/>
                <a:gd name="T19" fmla="*/ 16 h 223"/>
                <a:gd name="T20" fmla="*/ 96 w 369"/>
                <a:gd name="T21" fmla="*/ 17 h 223"/>
                <a:gd name="T22" fmla="*/ 107 w 369"/>
                <a:gd name="T23" fmla="*/ 21 h 223"/>
                <a:gd name="T24" fmla="*/ 119 w 369"/>
                <a:gd name="T25" fmla="*/ 23 h 223"/>
                <a:gd name="T26" fmla="*/ 131 w 369"/>
                <a:gd name="T27" fmla="*/ 24 h 223"/>
                <a:gd name="T28" fmla="*/ 141 w 369"/>
                <a:gd name="T29" fmla="*/ 28 h 223"/>
                <a:gd name="T30" fmla="*/ 153 w 369"/>
                <a:gd name="T31" fmla="*/ 29 h 223"/>
                <a:gd name="T32" fmla="*/ 165 w 369"/>
                <a:gd name="T33" fmla="*/ 33 h 223"/>
                <a:gd name="T34" fmla="*/ 176 w 369"/>
                <a:gd name="T35" fmla="*/ 35 h 223"/>
                <a:gd name="T36" fmla="*/ 188 w 369"/>
                <a:gd name="T37" fmla="*/ 38 h 223"/>
                <a:gd name="T38" fmla="*/ 198 w 369"/>
                <a:gd name="T39" fmla="*/ 40 h 223"/>
                <a:gd name="T40" fmla="*/ 209 w 369"/>
                <a:gd name="T41" fmla="*/ 43 h 223"/>
                <a:gd name="T42" fmla="*/ 219 w 369"/>
                <a:gd name="T43" fmla="*/ 45 h 223"/>
                <a:gd name="T44" fmla="*/ 228 w 369"/>
                <a:gd name="T45" fmla="*/ 48 h 223"/>
                <a:gd name="T46" fmla="*/ 236 w 369"/>
                <a:gd name="T47" fmla="*/ 50 h 223"/>
                <a:gd name="T48" fmla="*/ 245 w 369"/>
                <a:gd name="T49" fmla="*/ 52 h 223"/>
                <a:gd name="T50" fmla="*/ 252 w 369"/>
                <a:gd name="T51" fmla="*/ 54 h 223"/>
                <a:gd name="T52" fmla="*/ 259 w 369"/>
                <a:gd name="T53" fmla="*/ 57 h 223"/>
                <a:gd name="T54" fmla="*/ 269 w 369"/>
                <a:gd name="T55" fmla="*/ 61 h 223"/>
                <a:gd name="T56" fmla="*/ 276 w 369"/>
                <a:gd name="T57" fmla="*/ 64 h 223"/>
                <a:gd name="T58" fmla="*/ 281 w 369"/>
                <a:gd name="T59" fmla="*/ 67 h 223"/>
                <a:gd name="T60" fmla="*/ 288 w 369"/>
                <a:gd name="T61" fmla="*/ 73 h 223"/>
                <a:gd name="T62" fmla="*/ 291 w 369"/>
                <a:gd name="T63" fmla="*/ 81 h 223"/>
                <a:gd name="T64" fmla="*/ 286 w 369"/>
                <a:gd name="T65" fmla="*/ 87 h 223"/>
                <a:gd name="T66" fmla="*/ 283 w 369"/>
                <a:gd name="T67" fmla="*/ 88 h 223"/>
                <a:gd name="T68" fmla="*/ 291 w 369"/>
                <a:gd name="T69" fmla="*/ 92 h 223"/>
                <a:gd name="T70" fmla="*/ 298 w 369"/>
                <a:gd name="T71" fmla="*/ 97 h 223"/>
                <a:gd name="T72" fmla="*/ 307 w 369"/>
                <a:gd name="T73" fmla="*/ 102 h 223"/>
                <a:gd name="T74" fmla="*/ 316 w 369"/>
                <a:gd name="T75" fmla="*/ 109 h 223"/>
                <a:gd name="T76" fmla="*/ 324 w 369"/>
                <a:gd name="T77" fmla="*/ 116 h 223"/>
                <a:gd name="T78" fmla="*/ 329 w 369"/>
                <a:gd name="T79" fmla="*/ 123 h 223"/>
                <a:gd name="T80" fmla="*/ 333 w 369"/>
                <a:gd name="T81" fmla="*/ 128 h 223"/>
                <a:gd name="T82" fmla="*/ 329 w 369"/>
                <a:gd name="T83" fmla="*/ 140 h 223"/>
                <a:gd name="T84" fmla="*/ 326 w 369"/>
                <a:gd name="T85" fmla="*/ 147 h 223"/>
                <a:gd name="T86" fmla="*/ 323 w 369"/>
                <a:gd name="T87" fmla="*/ 152 h 223"/>
                <a:gd name="T88" fmla="*/ 316 w 369"/>
                <a:gd name="T89" fmla="*/ 161 h 223"/>
                <a:gd name="T90" fmla="*/ 312 w 369"/>
                <a:gd name="T91" fmla="*/ 166 h 223"/>
                <a:gd name="T92" fmla="*/ 361 w 369"/>
                <a:gd name="T93" fmla="*/ 223 h 223"/>
                <a:gd name="T94" fmla="*/ 310 w 369"/>
                <a:gd name="T95" fmla="*/ 142 h 223"/>
                <a:gd name="T96" fmla="*/ 250 w 369"/>
                <a:gd name="T97" fmla="*/ 76 h 223"/>
                <a:gd name="T98" fmla="*/ 0 w 369"/>
                <a:gd name="T9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9" h="223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6" y="7"/>
                  </a:lnTo>
                  <a:lnTo>
                    <a:pt x="39" y="7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3" y="9"/>
                  </a:lnTo>
                  <a:lnTo>
                    <a:pt x="58" y="10"/>
                  </a:lnTo>
                  <a:lnTo>
                    <a:pt x="63" y="12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4" y="16"/>
                  </a:lnTo>
                  <a:lnTo>
                    <a:pt x="89" y="17"/>
                  </a:lnTo>
                  <a:lnTo>
                    <a:pt x="96" y="17"/>
                  </a:lnTo>
                  <a:lnTo>
                    <a:pt x="101" y="19"/>
                  </a:lnTo>
                  <a:lnTo>
                    <a:pt x="107" y="21"/>
                  </a:lnTo>
                  <a:lnTo>
                    <a:pt x="112" y="21"/>
                  </a:lnTo>
                  <a:lnTo>
                    <a:pt x="119" y="23"/>
                  </a:lnTo>
                  <a:lnTo>
                    <a:pt x="124" y="24"/>
                  </a:lnTo>
                  <a:lnTo>
                    <a:pt x="131" y="24"/>
                  </a:lnTo>
                  <a:lnTo>
                    <a:pt x="136" y="26"/>
                  </a:lnTo>
                  <a:lnTo>
                    <a:pt x="141" y="28"/>
                  </a:lnTo>
                  <a:lnTo>
                    <a:pt x="146" y="29"/>
                  </a:lnTo>
                  <a:lnTo>
                    <a:pt x="153" y="29"/>
                  </a:lnTo>
                  <a:lnTo>
                    <a:pt x="158" y="31"/>
                  </a:lnTo>
                  <a:lnTo>
                    <a:pt x="165" y="33"/>
                  </a:lnTo>
                  <a:lnTo>
                    <a:pt x="171" y="33"/>
                  </a:lnTo>
                  <a:lnTo>
                    <a:pt x="176" y="35"/>
                  </a:lnTo>
                  <a:lnTo>
                    <a:pt x="181" y="36"/>
                  </a:lnTo>
                  <a:lnTo>
                    <a:pt x="188" y="38"/>
                  </a:lnTo>
                  <a:lnTo>
                    <a:pt x="193" y="38"/>
                  </a:lnTo>
                  <a:lnTo>
                    <a:pt x="198" y="40"/>
                  </a:lnTo>
                  <a:lnTo>
                    <a:pt x="203" y="42"/>
                  </a:lnTo>
                  <a:lnTo>
                    <a:pt x="209" y="43"/>
                  </a:lnTo>
                  <a:lnTo>
                    <a:pt x="214" y="43"/>
                  </a:lnTo>
                  <a:lnTo>
                    <a:pt x="219" y="45"/>
                  </a:lnTo>
                  <a:lnTo>
                    <a:pt x="224" y="47"/>
                  </a:lnTo>
                  <a:lnTo>
                    <a:pt x="228" y="48"/>
                  </a:lnTo>
                  <a:lnTo>
                    <a:pt x="233" y="48"/>
                  </a:lnTo>
                  <a:lnTo>
                    <a:pt x="236" y="50"/>
                  </a:lnTo>
                  <a:lnTo>
                    <a:pt x="241" y="50"/>
                  </a:lnTo>
                  <a:lnTo>
                    <a:pt x="245" y="52"/>
                  </a:lnTo>
                  <a:lnTo>
                    <a:pt x="248" y="54"/>
                  </a:lnTo>
                  <a:lnTo>
                    <a:pt x="252" y="54"/>
                  </a:lnTo>
                  <a:lnTo>
                    <a:pt x="255" y="55"/>
                  </a:lnTo>
                  <a:lnTo>
                    <a:pt x="259" y="57"/>
                  </a:lnTo>
                  <a:lnTo>
                    <a:pt x="264" y="59"/>
                  </a:lnTo>
                  <a:lnTo>
                    <a:pt x="269" y="61"/>
                  </a:lnTo>
                  <a:lnTo>
                    <a:pt x="272" y="62"/>
                  </a:lnTo>
                  <a:lnTo>
                    <a:pt x="276" y="64"/>
                  </a:lnTo>
                  <a:lnTo>
                    <a:pt x="278" y="66"/>
                  </a:lnTo>
                  <a:lnTo>
                    <a:pt x="281" y="67"/>
                  </a:lnTo>
                  <a:lnTo>
                    <a:pt x="285" y="69"/>
                  </a:lnTo>
                  <a:lnTo>
                    <a:pt x="288" y="73"/>
                  </a:lnTo>
                  <a:lnTo>
                    <a:pt x="291" y="78"/>
                  </a:lnTo>
                  <a:lnTo>
                    <a:pt x="291" y="81"/>
                  </a:lnTo>
                  <a:lnTo>
                    <a:pt x="288" y="85"/>
                  </a:lnTo>
                  <a:lnTo>
                    <a:pt x="286" y="87"/>
                  </a:lnTo>
                  <a:lnTo>
                    <a:pt x="285" y="88"/>
                  </a:lnTo>
                  <a:lnTo>
                    <a:pt x="283" y="88"/>
                  </a:lnTo>
                  <a:lnTo>
                    <a:pt x="285" y="90"/>
                  </a:lnTo>
                  <a:lnTo>
                    <a:pt x="291" y="92"/>
                  </a:lnTo>
                  <a:lnTo>
                    <a:pt x="295" y="93"/>
                  </a:lnTo>
                  <a:lnTo>
                    <a:pt x="298" y="97"/>
                  </a:lnTo>
                  <a:lnTo>
                    <a:pt x="302" y="99"/>
                  </a:lnTo>
                  <a:lnTo>
                    <a:pt x="307" y="102"/>
                  </a:lnTo>
                  <a:lnTo>
                    <a:pt x="310" y="106"/>
                  </a:lnTo>
                  <a:lnTo>
                    <a:pt x="316" y="109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26" y="119"/>
                  </a:lnTo>
                  <a:lnTo>
                    <a:pt x="329" y="123"/>
                  </a:lnTo>
                  <a:lnTo>
                    <a:pt x="331" y="125"/>
                  </a:lnTo>
                  <a:lnTo>
                    <a:pt x="333" y="128"/>
                  </a:lnTo>
                  <a:lnTo>
                    <a:pt x="331" y="135"/>
                  </a:lnTo>
                  <a:lnTo>
                    <a:pt x="329" y="140"/>
                  </a:lnTo>
                  <a:lnTo>
                    <a:pt x="328" y="144"/>
                  </a:lnTo>
                  <a:lnTo>
                    <a:pt x="326" y="147"/>
                  </a:lnTo>
                  <a:lnTo>
                    <a:pt x="324" y="150"/>
                  </a:lnTo>
                  <a:lnTo>
                    <a:pt x="323" y="152"/>
                  </a:lnTo>
                  <a:lnTo>
                    <a:pt x="319" y="157"/>
                  </a:lnTo>
                  <a:lnTo>
                    <a:pt x="316" y="161"/>
                  </a:lnTo>
                  <a:lnTo>
                    <a:pt x="314" y="164"/>
                  </a:lnTo>
                  <a:lnTo>
                    <a:pt x="312" y="166"/>
                  </a:lnTo>
                  <a:lnTo>
                    <a:pt x="369" y="207"/>
                  </a:lnTo>
                  <a:lnTo>
                    <a:pt x="361" y="223"/>
                  </a:lnTo>
                  <a:lnTo>
                    <a:pt x="291" y="185"/>
                  </a:lnTo>
                  <a:lnTo>
                    <a:pt x="310" y="142"/>
                  </a:lnTo>
                  <a:lnTo>
                    <a:pt x="245" y="92"/>
                  </a:lnTo>
                  <a:lnTo>
                    <a:pt x="250" y="76"/>
                  </a:lnTo>
                  <a:lnTo>
                    <a:pt x="3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3965" y="1739"/>
              <a:ext cx="233" cy="149"/>
            </a:xfrm>
            <a:custGeom>
              <a:avLst/>
              <a:gdLst>
                <a:gd name="T0" fmla="*/ 187 w 466"/>
                <a:gd name="T1" fmla="*/ 116 h 297"/>
                <a:gd name="T2" fmla="*/ 199 w 466"/>
                <a:gd name="T3" fmla="*/ 119 h 297"/>
                <a:gd name="T4" fmla="*/ 218 w 466"/>
                <a:gd name="T5" fmla="*/ 125 h 297"/>
                <a:gd name="T6" fmla="*/ 240 w 466"/>
                <a:gd name="T7" fmla="*/ 133 h 297"/>
                <a:gd name="T8" fmla="*/ 264 w 466"/>
                <a:gd name="T9" fmla="*/ 142 h 297"/>
                <a:gd name="T10" fmla="*/ 285 w 466"/>
                <a:gd name="T11" fmla="*/ 149 h 297"/>
                <a:gd name="T12" fmla="*/ 302 w 466"/>
                <a:gd name="T13" fmla="*/ 156 h 297"/>
                <a:gd name="T14" fmla="*/ 323 w 466"/>
                <a:gd name="T15" fmla="*/ 166 h 297"/>
                <a:gd name="T16" fmla="*/ 340 w 466"/>
                <a:gd name="T17" fmla="*/ 175 h 297"/>
                <a:gd name="T18" fmla="*/ 356 w 466"/>
                <a:gd name="T19" fmla="*/ 183 h 297"/>
                <a:gd name="T20" fmla="*/ 371 w 466"/>
                <a:gd name="T21" fmla="*/ 194 h 297"/>
                <a:gd name="T22" fmla="*/ 387 w 466"/>
                <a:gd name="T23" fmla="*/ 202 h 297"/>
                <a:gd name="T24" fmla="*/ 404 w 466"/>
                <a:gd name="T25" fmla="*/ 215 h 297"/>
                <a:gd name="T26" fmla="*/ 422 w 466"/>
                <a:gd name="T27" fmla="*/ 227 h 297"/>
                <a:gd name="T28" fmla="*/ 439 w 466"/>
                <a:gd name="T29" fmla="*/ 244 h 297"/>
                <a:gd name="T30" fmla="*/ 461 w 466"/>
                <a:gd name="T31" fmla="*/ 268 h 297"/>
                <a:gd name="T32" fmla="*/ 442 w 466"/>
                <a:gd name="T33" fmla="*/ 273 h 297"/>
                <a:gd name="T34" fmla="*/ 428 w 466"/>
                <a:gd name="T35" fmla="*/ 275 h 297"/>
                <a:gd name="T36" fmla="*/ 408 w 466"/>
                <a:gd name="T37" fmla="*/ 277 h 297"/>
                <a:gd name="T38" fmla="*/ 389 w 466"/>
                <a:gd name="T39" fmla="*/ 277 h 297"/>
                <a:gd name="T40" fmla="*/ 373 w 466"/>
                <a:gd name="T41" fmla="*/ 275 h 297"/>
                <a:gd name="T42" fmla="*/ 358 w 466"/>
                <a:gd name="T43" fmla="*/ 273 h 297"/>
                <a:gd name="T44" fmla="*/ 342 w 466"/>
                <a:gd name="T45" fmla="*/ 270 h 297"/>
                <a:gd name="T46" fmla="*/ 328 w 466"/>
                <a:gd name="T47" fmla="*/ 268 h 297"/>
                <a:gd name="T48" fmla="*/ 313 w 466"/>
                <a:gd name="T49" fmla="*/ 265 h 297"/>
                <a:gd name="T50" fmla="*/ 301 w 466"/>
                <a:gd name="T51" fmla="*/ 261 h 297"/>
                <a:gd name="T52" fmla="*/ 278 w 466"/>
                <a:gd name="T53" fmla="*/ 256 h 297"/>
                <a:gd name="T54" fmla="*/ 256 w 466"/>
                <a:gd name="T55" fmla="*/ 251 h 297"/>
                <a:gd name="T56" fmla="*/ 237 w 466"/>
                <a:gd name="T57" fmla="*/ 246 h 297"/>
                <a:gd name="T58" fmla="*/ 221 w 466"/>
                <a:gd name="T59" fmla="*/ 242 h 297"/>
                <a:gd name="T60" fmla="*/ 207 w 466"/>
                <a:gd name="T61" fmla="*/ 240 h 297"/>
                <a:gd name="T62" fmla="*/ 131 w 466"/>
                <a:gd name="T63" fmla="*/ 294 h 297"/>
                <a:gd name="T64" fmla="*/ 200 w 466"/>
                <a:gd name="T65" fmla="*/ 221 h 297"/>
                <a:gd name="T66" fmla="*/ 214 w 466"/>
                <a:gd name="T67" fmla="*/ 225 h 297"/>
                <a:gd name="T68" fmla="*/ 233 w 466"/>
                <a:gd name="T69" fmla="*/ 230 h 297"/>
                <a:gd name="T70" fmla="*/ 256 w 466"/>
                <a:gd name="T71" fmla="*/ 235 h 297"/>
                <a:gd name="T72" fmla="*/ 276 w 466"/>
                <a:gd name="T73" fmla="*/ 240 h 297"/>
                <a:gd name="T74" fmla="*/ 297 w 466"/>
                <a:gd name="T75" fmla="*/ 244 h 297"/>
                <a:gd name="T76" fmla="*/ 313 w 466"/>
                <a:gd name="T77" fmla="*/ 247 h 297"/>
                <a:gd name="T78" fmla="*/ 325 w 466"/>
                <a:gd name="T79" fmla="*/ 247 h 297"/>
                <a:gd name="T80" fmla="*/ 340 w 466"/>
                <a:gd name="T81" fmla="*/ 246 h 297"/>
                <a:gd name="T82" fmla="*/ 354 w 466"/>
                <a:gd name="T83" fmla="*/ 240 h 297"/>
                <a:gd name="T84" fmla="*/ 346 w 466"/>
                <a:gd name="T85" fmla="*/ 208 h 297"/>
                <a:gd name="T86" fmla="*/ 328 w 466"/>
                <a:gd name="T87" fmla="*/ 201 h 297"/>
                <a:gd name="T88" fmla="*/ 313 w 466"/>
                <a:gd name="T89" fmla="*/ 196 h 297"/>
                <a:gd name="T90" fmla="*/ 297 w 466"/>
                <a:gd name="T91" fmla="*/ 190 h 297"/>
                <a:gd name="T92" fmla="*/ 278 w 466"/>
                <a:gd name="T93" fmla="*/ 183 h 297"/>
                <a:gd name="T94" fmla="*/ 257 w 466"/>
                <a:gd name="T95" fmla="*/ 177 h 297"/>
                <a:gd name="T96" fmla="*/ 237 w 466"/>
                <a:gd name="T97" fmla="*/ 168 h 297"/>
                <a:gd name="T98" fmla="*/ 214 w 466"/>
                <a:gd name="T99" fmla="*/ 161 h 297"/>
                <a:gd name="T100" fmla="*/ 194 w 466"/>
                <a:gd name="T101" fmla="*/ 152 h 297"/>
                <a:gd name="T102" fmla="*/ 173 w 466"/>
                <a:gd name="T103" fmla="*/ 144 h 297"/>
                <a:gd name="T104" fmla="*/ 154 w 466"/>
                <a:gd name="T105" fmla="*/ 137 h 297"/>
                <a:gd name="T106" fmla="*/ 137 w 466"/>
                <a:gd name="T107" fmla="*/ 128 h 297"/>
                <a:gd name="T108" fmla="*/ 123 w 466"/>
                <a:gd name="T109" fmla="*/ 121 h 297"/>
                <a:gd name="T110" fmla="*/ 105 w 466"/>
                <a:gd name="T111" fmla="*/ 111 h 297"/>
                <a:gd name="T112" fmla="*/ 88 w 466"/>
                <a:gd name="T113" fmla="*/ 94 h 297"/>
                <a:gd name="T114" fmla="*/ 80 w 466"/>
                <a:gd name="T115" fmla="*/ 81 h 297"/>
                <a:gd name="T116" fmla="*/ 78 w 466"/>
                <a:gd name="T117" fmla="*/ 7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6" h="297">
                  <a:moveTo>
                    <a:pt x="31" y="0"/>
                  </a:moveTo>
                  <a:lnTo>
                    <a:pt x="135" y="85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90" y="118"/>
                  </a:lnTo>
                  <a:lnTo>
                    <a:pt x="192" y="118"/>
                  </a:lnTo>
                  <a:lnTo>
                    <a:pt x="197" y="118"/>
                  </a:lnTo>
                  <a:lnTo>
                    <a:pt x="199" y="119"/>
                  </a:lnTo>
                  <a:lnTo>
                    <a:pt x="204" y="121"/>
                  </a:lnTo>
                  <a:lnTo>
                    <a:pt x="207" y="123"/>
                  </a:lnTo>
                  <a:lnTo>
                    <a:pt x="213" y="123"/>
                  </a:lnTo>
                  <a:lnTo>
                    <a:pt x="218" y="125"/>
                  </a:lnTo>
                  <a:lnTo>
                    <a:pt x="223" y="126"/>
                  </a:lnTo>
                  <a:lnTo>
                    <a:pt x="228" y="128"/>
                  </a:lnTo>
                  <a:lnTo>
                    <a:pt x="233" y="130"/>
                  </a:lnTo>
                  <a:lnTo>
                    <a:pt x="240" y="133"/>
                  </a:lnTo>
                  <a:lnTo>
                    <a:pt x="245" y="135"/>
                  </a:lnTo>
                  <a:lnTo>
                    <a:pt x="252" y="137"/>
                  </a:lnTo>
                  <a:lnTo>
                    <a:pt x="259" y="138"/>
                  </a:lnTo>
                  <a:lnTo>
                    <a:pt x="264" y="142"/>
                  </a:lnTo>
                  <a:lnTo>
                    <a:pt x="271" y="144"/>
                  </a:lnTo>
                  <a:lnTo>
                    <a:pt x="276" y="145"/>
                  </a:lnTo>
                  <a:lnTo>
                    <a:pt x="283" y="149"/>
                  </a:lnTo>
                  <a:lnTo>
                    <a:pt x="285" y="149"/>
                  </a:lnTo>
                  <a:lnTo>
                    <a:pt x="290" y="151"/>
                  </a:lnTo>
                  <a:lnTo>
                    <a:pt x="292" y="152"/>
                  </a:lnTo>
                  <a:lnTo>
                    <a:pt x="295" y="154"/>
                  </a:lnTo>
                  <a:lnTo>
                    <a:pt x="302" y="156"/>
                  </a:lnTo>
                  <a:lnTo>
                    <a:pt x="308" y="158"/>
                  </a:lnTo>
                  <a:lnTo>
                    <a:pt x="313" y="161"/>
                  </a:lnTo>
                  <a:lnTo>
                    <a:pt x="318" y="163"/>
                  </a:lnTo>
                  <a:lnTo>
                    <a:pt x="323" y="166"/>
                  </a:lnTo>
                  <a:lnTo>
                    <a:pt x="328" y="168"/>
                  </a:lnTo>
                  <a:lnTo>
                    <a:pt x="333" y="170"/>
                  </a:lnTo>
                  <a:lnTo>
                    <a:pt x="337" y="173"/>
                  </a:lnTo>
                  <a:lnTo>
                    <a:pt x="340" y="175"/>
                  </a:lnTo>
                  <a:lnTo>
                    <a:pt x="344" y="178"/>
                  </a:lnTo>
                  <a:lnTo>
                    <a:pt x="349" y="180"/>
                  </a:lnTo>
                  <a:lnTo>
                    <a:pt x="352" y="182"/>
                  </a:lnTo>
                  <a:lnTo>
                    <a:pt x="356" y="183"/>
                  </a:lnTo>
                  <a:lnTo>
                    <a:pt x="361" y="187"/>
                  </a:lnTo>
                  <a:lnTo>
                    <a:pt x="365" y="189"/>
                  </a:lnTo>
                  <a:lnTo>
                    <a:pt x="368" y="192"/>
                  </a:lnTo>
                  <a:lnTo>
                    <a:pt x="371" y="194"/>
                  </a:lnTo>
                  <a:lnTo>
                    <a:pt x="377" y="196"/>
                  </a:lnTo>
                  <a:lnTo>
                    <a:pt x="380" y="197"/>
                  </a:lnTo>
                  <a:lnTo>
                    <a:pt x="384" y="201"/>
                  </a:lnTo>
                  <a:lnTo>
                    <a:pt x="387" y="202"/>
                  </a:lnTo>
                  <a:lnTo>
                    <a:pt x="390" y="206"/>
                  </a:lnTo>
                  <a:lnTo>
                    <a:pt x="394" y="208"/>
                  </a:lnTo>
                  <a:lnTo>
                    <a:pt x="397" y="211"/>
                  </a:lnTo>
                  <a:lnTo>
                    <a:pt x="404" y="215"/>
                  </a:lnTo>
                  <a:lnTo>
                    <a:pt x="409" y="218"/>
                  </a:lnTo>
                  <a:lnTo>
                    <a:pt x="415" y="221"/>
                  </a:lnTo>
                  <a:lnTo>
                    <a:pt x="420" y="225"/>
                  </a:lnTo>
                  <a:lnTo>
                    <a:pt x="422" y="227"/>
                  </a:lnTo>
                  <a:lnTo>
                    <a:pt x="425" y="228"/>
                  </a:lnTo>
                  <a:lnTo>
                    <a:pt x="427" y="230"/>
                  </a:lnTo>
                  <a:lnTo>
                    <a:pt x="428" y="230"/>
                  </a:lnTo>
                  <a:lnTo>
                    <a:pt x="439" y="244"/>
                  </a:lnTo>
                  <a:lnTo>
                    <a:pt x="466" y="268"/>
                  </a:lnTo>
                  <a:lnTo>
                    <a:pt x="465" y="268"/>
                  </a:lnTo>
                  <a:lnTo>
                    <a:pt x="463" y="268"/>
                  </a:lnTo>
                  <a:lnTo>
                    <a:pt x="461" y="268"/>
                  </a:lnTo>
                  <a:lnTo>
                    <a:pt x="458" y="270"/>
                  </a:lnTo>
                  <a:lnTo>
                    <a:pt x="453" y="272"/>
                  </a:lnTo>
                  <a:lnTo>
                    <a:pt x="446" y="272"/>
                  </a:lnTo>
                  <a:lnTo>
                    <a:pt x="442" y="273"/>
                  </a:lnTo>
                  <a:lnTo>
                    <a:pt x="439" y="273"/>
                  </a:lnTo>
                  <a:lnTo>
                    <a:pt x="435" y="273"/>
                  </a:lnTo>
                  <a:lnTo>
                    <a:pt x="432" y="275"/>
                  </a:lnTo>
                  <a:lnTo>
                    <a:pt x="428" y="275"/>
                  </a:lnTo>
                  <a:lnTo>
                    <a:pt x="423" y="275"/>
                  </a:lnTo>
                  <a:lnTo>
                    <a:pt x="418" y="275"/>
                  </a:lnTo>
                  <a:lnTo>
                    <a:pt x="413" y="277"/>
                  </a:lnTo>
                  <a:lnTo>
                    <a:pt x="408" y="277"/>
                  </a:lnTo>
                  <a:lnTo>
                    <a:pt x="403" y="277"/>
                  </a:lnTo>
                  <a:lnTo>
                    <a:pt x="397" y="277"/>
                  </a:lnTo>
                  <a:lnTo>
                    <a:pt x="392" y="277"/>
                  </a:lnTo>
                  <a:lnTo>
                    <a:pt x="389" y="277"/>
                  </a:lnTo>
                  <a:lnTo>
                    <a:pt x="387" y="277"/>
                  </a:lnTo>
                  <a:lnTo>
                    <a:pt x="384" y="275"/>
                  </a:lnTo>
                  <a:lnTo>
                    <a:pt x="380" y="275"/>
                  </a:lnTo>
                  <a:lnTo>
                    <a:pt x="373" y="275"/>
                  </a:lnTo>
                  <a:lnTo>
                    <a:pt x="368" y="275"/>
                  </a:lnTo>
                  <a:lnTo>
                    <a:pt x="365" y="273"/>
                  </a:lnTo>
                  <a:lnTo>
                    <a:pt x="361" y="273"/>
                  </a:lnTo>
                  <a:lnTo>
                    <a:pt x="358" y="273"/>
                  </a:lnTo>
                  <a:lnTo>
                    <a:pt x="352" y="273"/>
                  </a:lnTo>
                  <a:lnTo>
                    <a:pt x="349" y="272"/>
                  </a:lnTo>
                  <a:lnTo>
                    <a:pt x="346" y="272"/>
                  </a:lnTo>
                  <a:lnTo>
                    <a:pt x="342" y="270"/>
                  </a:lnTo>
                  <a:lnTo>
                    <a:pt x="339" y="270"/>
                  </a:lnTo>
                  <a:lnTo>
                    <a:pt x="335" y="270"/>
                  </a:lnTo>
                  <a:lnTo>
                    <a:pt x="332" y="268"/>
                  </a:lnTo>
                  <a:lnTo>
                    <a:pt x="328" y="268"/>
                  </a:lnTo>
                  <a:lnTo>
                    <a:pt x="325" y="266"/>
                  </a:lnTo>
                  <a:lnTo>
                    <a:pt x="320" y="266"/>
                  </a:lnTo>
                  <a:lnTo>
                    <a:pt x="316" y="265"/>
                  </a:lnTo>
                  <a:lnTo>
                    <a:pt x="313" y="265"/>
                  </a:lnTo>
                  <a:lnTo>
                    <a:pt x="311" y="263"/>
                  </a:lnTo>
                  <a:lnTo>
                    <a:pt x="308" y="263"/>
                  </a:lnTo>
                  <a:lnTo>
                    <a:pt x="304" y="261"/>
                  </a:lnTo>
                  <a:lnTo>
                    <a:pt x="301" y="261"/>
                  </a:lnTo>
                  <a:lnTo>
                    <a:pt x="297" y="259"/>
                  </a:lnTo>
                  <a:lnTo>
                    <a:pt x="290" y="259"/>
                  </a:lnTo>
                  <a:lnTo>
                    <a:pt x="285" y="258"/>
                  </a:lnTo>
                  <a:lnTo>
                    <a:pt x="278" y="256"/>
                  </a:lnTo>
                  <a:lnTo>
                    <a:pt x="273" y="254"/>
                  </a:lnTo>
                  <a:lnTo>
                    <a:pt x="266" y="253"/>
                  </a:lnTo>
                  <a:lnTo>
                    <a:pt x="261" y="253"/>
                  </a:lnTo>
                  <a:lnTo>
                    <a:pt x="256" y="251"/>
                  </a:lnTo>
                  <a:lnTo>
                    <a:pt x="251" y="249"/>
                  </a:lnTo>
                  <a:lnTo>
                    <a:pt x="245" y="249"/>
                  </a:lnTo>
                  <a:lnTo>
                    <a:pt x="242" y="247"/>
                  </a:lnTo>
                  <a:lnTo>
                    <a:pt x="237" y="246"/>
                  </a:lnTo>
                  <a:lnTo>
                    <a:pt x="232" y="246"/>
                  </a:lnTo>
                  <a:lnTo>
                    <a:pt x="228" y="244"/>
                  </a:lnTo>
                  <a:lnTo>
                    <a:pt x="225" y="244"/>
                  </a:lnTo>
                  <a:lnTo>
                    <a:pt x="221" y="242"/>
                  </a:lnTo>
                  <a:lnTo>
                    <a:pt x="218" y="242"/>
                  </a:lnTo>
                  <a:lnTo>
                    <a:pt x="214" y="242"/>
                  </a:lnTo>
                  <a:lnTo>
                    <a:pt x="213" y="242"/>
                  </a:lnTo>
                  <a:lnTo>
                    <a:pt x="207" y="240"/>
                  </a:lnTo>
                  <a:lnTo>
                    <a:pt x="204" y="239"/>
                  </a:lnTo>
                  <a:lnTo>
                    <a:pt x="202" y="239"/>
                  </a:lnTo>
                  <a:lnTo>
                    <a:pt x="145" y="297"/>
                  </a:lnTo>
                  <a:lnTo>
                    <a:pt x="131" y="294"/>
                  </a:lnTo>
                  <a:lnTo>
                    <a:pt x="195" y="220"/>
                  </a:lnTo>
                  <a:lnTo>
                    <a:pt x="195" y="220"/>
                  </a:lnTo>
                  <a:lnTo>
                    <a:pt x="199" y="221"/>
                  </a:lnTo>
                  <a:lnTo>
                    <a:pt x="200" y="221"/>
                  </a:lnTo>
                  <a:lnTo>
                    <a:pt x="204" y="221"/>
                  </a:lnTo>
                  <a:lnTo>
                    <a:pt x="207" y="223"/>
                  </a:lnTo>
                  <a:lnTo>
                    <a:pt x="211" y="225"/>
                  </a:lnTo>
                  <a:lnTo>
                    <a:pt x="214" y="225"/>
                  </a:lnTo>
                  <a:lnTo>
                    <a:pt x="219" y="227"/>
                  </a:lnTo>
                  <a:lnTo>
                    <a:pt x="223" y="227"/>
                  </a:lnTo>
                  <a:lnTo>
                    <a:pt x="228" y="228"/>
                  </a:lnTo>
                  <a:lnTo>
                    <a:pt x="233" y="230"/>
                  </a:lnTo>
                  <a:lnTo>
                    <a:pt x="238" y="232"/>
                  </a:lnTo>
                  <a:lnTo>
                    <a:pt x="244" y="232"/>
                  </a:lnTo>
                  <a:lnTo>
                    <a:pt x="249" y="234"/>
                  </a:lnTo>
                  <a:lnTo>
                    <a:pt x="256" y="235"/>
                  </a:lnTo>
                  <a:lnTo>
                    <a:pt x="261" y="237"/>
                  </a:lnTo>
                  <a:lnTo>
                    <a:pt x="266" y="237"/>
                  </a:lnTo>
                  <a:lnTo>
                    <a:pt x="271" y="239"/>
                  </a:lnTo>
                  <a:lnTo>
                    <a:pt x="276" y="240"/>
                  </a:lnTo>
                  <a:lnTo>
                    <a:pt x="282" y="240"/>
                  </a:lnTo>
                  <a:lnTo>
                    <a:pt x="287" y="242"/>
                  </a:lnTo>
                  <a:lnTo>
                    <a:pt x="292" y="244"/>
                  </a:lnTo>
                  <a:lnTo>
                    <a:pt x="297" y="244"/>
                  </a:lnTo>
                  <a:lnTo>
                    <a:pt x="301" y="244"/>
                  </a:lnTo>
                  <a:lnTo>
                    <a:pt x="306" y="246"/>
                  </a:lnTo>
                  <a:lnTo>
                    <a:pt x="309" y="246"/>
                  </a:lnTo>
                  <a:lnTo>
                    <a:pt x="313" y="247"/>
                  </a:lnTo>
                  <a:lnTo>
                    <a:pt x="316" y="247"/>
                  </a:lnTo>
                  <a:lnTo>
                    <a:pt x="318" y="247"/>
                  </a:lnTo>
                  <a:lnTo>
                    <a:pt x="321" y="247"/>
                  </a:lnTo>
                  <a:lnTo>
                    <a:pt x="325" y="247"/>
                  </a:lnTo>
                  <a:lnTo>
                    <a:pt x="328" y="247"/>
                  </a:lnTo>
                  <a:lnTo>
                    <a:pt x="332" y="247"/>
                  </a:lnTo>
                  <a:lnTo>
                    <a:pt x="335" y="247"/>
                  </a:lnTo>
                  <a:lnTo>
                    <a:pt x="340" y="246"/>
                  </a:lnTo>
                  <a:lnTo>
                    <a:pt x="346" y="244"/>
                  </a:lnTo>
                  <a:lnTo>
                    <a:pt x="349" y="242"/>
                  </a:lnTo>
                  <a:lnTo>
                    <a:pt x="352" y="242"/>
                  </a:lnTo>
                  <a:lnTo>
                    <a:pt x="354" y="240"/>
                  </a:lnTo>
                  <a:lnTo>
                    <a:pt x="356" y="240"/>
                  </a:lnTo>
                  <a:lnTo>
                    <a:pt x="347" y="208"/>
                  </a:lnTo>
                  <a:lnTo>
                    <a:pt x="347" y="208"/>
                  </a:lnTo>
                  <a:lnTo>
                    <a:pt x="346" y="208"/>
                  </a:lnTo>
                  <a:lnTo>
                    <a:pt x="342" y="206"/>
                  </a:lnTo>
                  <a:lnTo>
                    <a:pt x="339" y="204"/>
                  </a:lnTo>
                  <a:lnTo>
                    <a:pt x="333" y="202"/>
                  </a:lnTo>
                  <a:lnTo>
                    <a:pt x="328" y="201"/>
                  </a:lnTo>
                  <a:lnTo>
                    <a:pt x="325" y="199"/>
                  </a:lnTo>
                  <a:lnTo>
                    <a:pt x="320" y="199"/>
                  </a:lnTo>
                  <a:lnTo>
                    <a:pt x="316" y="197"/>
                  </a:lnTo>
                  <a:lnTo>
                    <a:pt x="313" y="196"/>
                  </a:lnTo>
                  <a:lnTo>
                    <a:pt x="309" y="194"/>
                  </a:lnTo>
                  <a:lnTo>
                    <a:pt x="304" y="192"/>
                  </a:lnTo>
                  <a:lnTo>
                    <a:pt x="301" y="190"/>
                  </a:lnTo>
                  <a:lnTo>
                    <a:pt x="297" y="190"/>
                  </a:lnTo>
                  <a:lnTo>
                    <a:pt x="292" y="189"/>
                  </a:lnTo>
                  <a:lnTo>
                    <a:pt x="287" y="187"/>
                  </a:lnTo>
                  <a:lnTo>
                    <a:pt x="282" y="185"/>
                  </a:lnTo>
                  <a:lnTo>
                    <a:pt x="278" y="183"/>
                  </a:lnTo>
                  <a:lnTo>
                    <a:pt x="273" y="182"/>
                  </a:lnTo>
                  <a:lnTo>
                    <a:pt x="268" y="180"/>
                  </a:lnTo>
                  <a:lnTo>
                    <a:pt x="263" y="178"/>
                  </a:lnTo>
                  <a:lnTo>
                    <a:pt x="257" y="177"/>
                  </a:lnTo>
                  <a:lnTo>
                    <a:pt x="252" y="175"/>
                  </a:lnTo>
                  <a:lnTo>
                    <a:pt x="247" y="171"/>
                  </a:lnTo>
                  <a:lnTo>
                    <a:pt x="242" y="170"/>
                  </a:lnTo>
                  <a:lnTo>
                    <a:pt x="237" y="168"/>
                  </a:lnTo>
                  <a:lnTo>
                    <a:pt x="232" y="166"/>
                  </a:lnTo>
                  <a:lnTo>
                    <a:pt x="226" y="164"/>
                  </a:lnTo>
                  <a:lnTo>
                    <a:pt x="221" y="163"/>
                  </a:lnTo>
                  <a:lnTo>
                    <a:pt x="214" y="161"/>
                  </a:lnTo>
                  <a:lnTo>
                    <a:pt x="209" y="158"/>
                  </a:lnTo>
                  <a:lnTo>
                    <a:pt x="204" y="156"/>
                  </a:lnTo>
                  <a:lnTo>
                    <a:pt x="199" y="154"/>
                  </a:lnTo>
                  <a:lnTo>
                    <a:pt x="194" y="152"/>
                  </a:lnTo>
                  <a:lnTo>
                    <a:pt x="188" y="151"/>
                  </a:lnTo>
                  <a:lnTo>
                    <a:pt x="183" y="147"/>
                  </a:lnTo>
                  <a:lnTo>
                    <a:pt x="178" y="145"/>
                  </a:lnTo>
                  <a:lnTo>
                    <a:pt x="173" y="144"/>
                  </a:lnTo>
                  <a:lnTo>
                    <a:pt x="168" y="142"/>
                  </a:lnTo>
                  <a:lnTo>
                    <a:pt x="164" y="140"/>
                  </a:lnTo>
                  <a:lnTo>
                    <a:pt x="159" y="138"/>
                  </a:lnTo>
                  <a:lnTo>
                    <a:pt x="154" y="137"/>
                  </a:lnTo>
                  <a:lnTo>
                    <a:pt x="149" y="133"/>
                  </a:lnTo>
                  <a:lnTo>
                    <a:pt x="145" y="132"/>
                  </a:lnTo>
                  <a:lnTo>
                    <a:pt x="140" y="130"/>
                  </a:lnTo>
                  <a:lnTo>
                    <a:pt x="137" y="128"/>
                  </a:lnTo>
                  <a:lnTo>
                    <a:pt x="133" y="126"/>
                  </a:lnTo>
                  <a:lnTo>
                    <a:pt x="130" y="125"/>
                  </a:lnTo>
                  <a:lnTo>
                    <a:pt x="126" y="123"/>
                  </a:lnTo>
                  <a:lnTo>
                    <a:pt x="123" y="121"/>
                  </a:lnTo>
                  <a:lnTo>
                    <a:pt x="116" y="118"/>
                  </a:lnTo>
                  <a:lnTo>
                    <a:pt x="112" y="116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99" y="106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8" y="94"/>
                  </a:lnTo>
                  <a:lnTo>
                    <a:pt x="85" y="90"/>
                  </a:lnTo>
                  <a:lnTo>
                    <a:pt x="83" y="87"/>
                  </a:lnTo>
                  <a:lnTo>
                    <a:pt x="81" y="83"/>
                  </a:lnTo>
                  <a:lnTo>
                    <a:pt x="80" y="81"/>
                  </a:lnTo>
                  <a:lnTo>
                    <a:pt x="78" y="76"/>
                  </a:lnTo>
                  <a:lnTo>
                    <a:pt x="78" y="75"/>
                  </a:lnTo>
                  <a:lnTo>
                    <a:pt x="76" y="73"/>
                  </a:lnTo>
                  <a:lnTo>
                    <a:pt x="78" y="73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3768" y="1396"/>
              <a:ext cx="130" cy="158"/>
            </a:xfrm>
            <a:custGeom>
              <a:avLst/>
              <a:gdLst>
                <a:gd name="T0" fmla="*/ 118 w 261"/>
                <a:gd name="T1" fmla="*/ 16 h 316"/>
                <a:gd name="T2" fmla="*/ 126 w 261"/>
                <a:gd name="T3" fmla="*/ 38 h 316"/>
                <a:gd name="T4" fmla="*/ 144 w 261"/>
                <a:gd name="T5" fmla="*/ 78 h 316"/>
                <a:gd name="T6" fmla="*/ 135 w 261"/>
                <a:gd name="T7" fmla="*/ 130 h 316"/>
                <a:gd name="T8" fmla="*/ 154 w 261"/>
                <a:gd name="T9" fmla="*/ 152 h 316"/>
                <a:gd name="T10" fmla="*/ 183 w 261"/>
                <a:gd name="T11" fmla="*/ 189 h 316"/>
                <a:gd name="T12" fmla="*/ 178 w 261"/>
                <a:gd name="T13" fmla="*/ 215 h 316"/>
                <a:gd name="T14" fmla="*/ 142 w 261"/>
                <a:gd name="T15" fmla="*/ 249 h 316"/>
                <a:gd name="T16" fmla="*/ 92 w 261"/>
                <a:gd name="T17" fmla="*/ 242 h 316"/>
                <a:gd name="T18" fmla="*/ 11 w 261"/>
                <a:gd name="T19" fmla="*/ 152 h 316"/>
                <a:gd name="T20" fmla="*/ 0 w 261"/>
                <a:gd name="T21" fmla="*/ 239 h 316"/>
                <a:gd name="T22" fmla="*/ 19 w 261"/>
                <a:gd name="T23" fmla="*/ 275 h 316"/>
                <a:gd name="T24" fmla="*/ 76 w 261"/>
                <a:gd name="T25" fmla="*/ 308 h 316"/>
                <a:gd name="T26" fmla="*/ 116 w 261"/>
                <a:gd name="T27" fmla="*/ 316 h 316"/>
                <a:gd name="T28" fmla="*/ 145 w 261"/>
                <a:gd name="T29" fmla="*/ 316 h 316"/>
                <a:gd name="T30" fmla="*/ 164 w 261"/>
                <a:gd name="T31" fmla="*/ 303 h 316"/>
                <a:gd name="T32" fmla="*/ 202 w 261"/>
                <a:gd name="T33" fmla="*/ 261 h 316"/>
                <a:gd name="T34" fmla="*/ 235 w 261"/>
                <a:gd name="T35" fmla="*/ 161 h 316"/>
                <a:gd name="T36" fmla="*/ 261 w 261"/>
                <a:gd name="T37" fmla="*/ 7 h 316"/>
                <a:gd name="T38" fmla="*/ 163 w 261"/>
                <a:gd name="T39" fmla="*/ 0 h 316"/>
                <a:gd name="T40" fmla="*/ 118 w 261"/>
                <a:gd name="T41" fmla="*/ 16 h 316"/>
                <a:gd name="T42" fmla="*/ 118 w 261"/>
                <a:gd name="T43" fmla="*/ 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316">
                  <a:moveTo>
                    <a:pt x="118" y="16"/>
                  </a:moveTo>
                  <a:lnTo>
                    <a:pt x="126" y="38"/>
                  </a:lnTo>
                  <a:lnTo>
                    <a:pt x="144" y="78"/>
                  </a:lnTo>
                  <a:lnTo>
                    <a:pt x="135" y="130"/>
                  </a:lnTo>
                  <a:lnTo>
                    <a:pt x="154" y="152"/>
                  </a:lnTo>
                  <a:lnTo>
                    <a:pt x="183" y="189"/>
                  </a:lnTo>
                  <a:lnTo>
                    <a:pt x="178" y="215"/>
                  </a:lnTo>
                  <a:lnTo>
                    <a:pt x="142" y="249"/>
                  </a:lnTo>
                  <a:lnTo>
                    <a:pt x="92" y="242"/>
                  </a:lnTo>
                  <a:lnTo>
                    <a:pt x="11" y="152"/>
                  </a:lnTo>
                  <a:lnTo>
                    <a:pt x="0" y="239"/>
                  </a:lnTo>
                  <a:lnTo>
                    <a:pt x="19" y="275"/>
                  </a:lnTo>
                  <a:lnTo>
                    <a:pt x="76" y="308"/>
                  </a:lnTo>
                  <a:lnTo>
                    <a:pt x="116" y="316"/>
                  </a:lnTo>
                  <a:lnTo>
                    <a:pt x="145" y="316"/>
                  </a:lnTo>
                  <a:lnTo>
                    <a:pt x="164" y="303"/>
                  </a:lnTo>
                  <a:lnTo>
                    <a:pt x="202" y="261"/>
                  </a:lnTo>
                  <a:lnTo>
                    <a:pt x="235" y="161"/>
                  </a:lnTo>
                  <a:lnTo>
                    <a:pt x="261" y="7"/>
                  </a:lnTo>
                  <a:lnTo>
                    <a:pt x="163" y="0"/>
                  </a:lnTo>
                  <a:lnTo>
                    <a:pt x="118" y="16"/>
                  </a:lnTo>
                  <a:lnTo>
                    <a:pt x="118" y="1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3750" y="1514"/>
              <a:ext cx="117" cy="87"/>
            </a:xfrm>
            <a:custGeom>
              <a:avLst/>
              <a:gdLst>
                <a:gd name="T0" fmla="*/ 31 w 233"/>
                <a:gd name="T1" fmla="*/ 0 h 173"/>
                <a:gd name="T2" fmla="*/ 0 w 233"/>
                <a:gd name="T3" fmla="*/ 64 h 173"/>
                <a:gd name="T4" fmla="*/ 53 w 233"/>
                <a:gd name="T5" fmla="*/ 124 h 173"/>
                <a:gd name="T6" fmla="*/ 152 w 233"/>
                <a:gd name="T7" fmla="*/ 173 h 173"/>
                <a:gd name="T8" fmla="*/ 191 w 233"/>
                <a:gd name="T9" fmla="*/ 155 h 173"/>
                <a:gd name="T10" fmla="*/ 233 w 233"/>
                <a:gd name="T11" fmla="*/ 67 h 173"/>
                <a:gd name="T12" fmla="*/ 223 w 233"/>
                <a:gd name="T13" fmla="*/ 50 h 173"/>
                <a:gd name="T14" fmla="*/ 198 w 233"/>
                <a:gd name="T15" fmla="*/ 69 h 173"/>
                <a:gd name="T16" fmla="*/ 157 w 233"/>
                <a:gd name="T17" fmla="*/ 74 h 173"/>
                <a:gd name="T18" fmla="*/ 90 w 233"/>
                <a:gd name="T19" fmla="*/ 57 h 173"/>
                <a:gd name="T20" fmla="*/ 31 w 233"/>
                <a:gd name="T21" fmla="*/ 0 h 173"/>
                <a:gd name="T22" fmla="*/ 31 w 233"/>
                <a:gd name="T2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173">
                  <a:moveTo>
                    <a:pt x="31" y="0"/>
                  </a:moveTo>
                  <a:lnTo>
                    <a:pt x="0" y="64"/>
                  </a:lnTo>
                  <a:lnTo>
                    <a:pt x="53" y="124"/>
                  </a:lnTo>
                  <a:lnTo>
                    <a:pt x="152" y="173"/>
                  </a:lnTo>
                  <a:lnTo>
                    <a:pt x="191" y="155"/>
                  </a:lnTo>
                  <a:lnTo>
                    <a:pt x="233" y="67"/>
                  </a:lnTo>
                  <a:lnTo>
                    <a:pt x="223" y="50"/>
                  </a:lnTo>
                  <a:lnTo>
                    <a:pt x="198" y="69"/>
                  </a:lnTo>
                  <a:lnTo>
                    <a:pt x="157" y="74"/>
                  </a:lnTo>
                  <a:lnTo>
                    <a:pt x="90" y="57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3458" y="1532"/>
              <a:ext cx="103" cy="129"/>
            </a:xfrm>
            <a:custGeom>
              <a:avLst/>
              <a:gdLst>
                <a:gd name="T0" fmla="*/ 2 w 207"/>
                <a:gd name="T1" fmla="*/ 27 h 257"/>
                <a:gd name="T2" fmla="*/ 5 w 207"/>
                <a:gd name="T3" fmla="*/ 34 h 257"/>
                <a:gd name="T4" fmla="*/ 11 w 207"/>
                <a:gd name="T5" fmla="*/ 46 h 257"/>
                <a:gd name="T6" fmla="*/ 16 w 207"/>
                <a:gd name="T7" fmla="*/ 58 h 257"/>
                <a:gd name="T8" fmla="*/ 24 w 207"/>
                <a:gd name="T9" fmla="*/ 76 h 257"/>
                <a:gd name="T10" fmla="*/ 33 w 207"/>
                <a:gd name="T11" fmla="*/ 91 h 257"/>
                <a:gd name="T12" fmla="*/ 43 w 207"/>
                <a:gd name="T13" fmla="*/ 107 h 257"/>
                <a:gd name="T14" fmla="*/ 54 w 207"/>
                <a:gd name="T15" fmla="*/ 122 h 257"/>
                <a:gd name="T16" fmla="*/ 64 w 207"/>
                <a:gd name="T17" fmla="*/ 138 h 257"/>
                <a:gd name="T18" fmla="*/ 76 w 207"/>
                <a:gd name="T19" fmla="*/ 150 h 257"/>
                <a:gd name="T20" fmla="*/ 88 w 207"/>
                <a:gd name="T21" fmla="*/ 160 h 257"/>
                <a:gd name="T22" fmla="*/ 99 w 207"/>
                <a:gd name="T23" fmla="*/ 169 h 257"/>
                <a:gd name="T24" fmla="*/ 112 w 207"/>
                <a:gd name="T25" fmla="*/ 179 h 257"/>
                <a:gd name="T26" fmla="*/ 123 w 207"/>
                <a:gd name="T27" fmla="*/ 186 h 257"/>
                <a:gd name="T28" fmla="*/ 135 w 207"/>
                <a:gd name="T29" fmla="*/ 195 h 257"/>
                <a:gd name="T30" fmla="*/ 147 w 207"/>
                <a:gd name="T31" fmla="*/ 202 h 257"/>
                <a:gd name="T32" fmla="*/ 156 w 207"/>
                <a:gd name="T33" fmla="*/ 209 h 257"/>
                <a:gd name="T34" fmla="*/ 164 w 207"/>
                <a:gd name="T35" fmla="*/ 216 h 257"/>
                <a:gd name="T36" fmla="*/ 176 w 207"/>
                <a:gd name="T37" fmla="*/ 226 h 257"/>
                <a:gd name="T38" fmla="*/ 183 w 207"/>
                <a:gd name="T39" fmla="*/ 238 h 257"/>
                <a:gd name="T40" fmla="*/ 195 w 207"/>
                <a:gd name="T41" fmla="*/ 250 h 257"/>
                <a:gd name="T42" fmla="*/ 204 w 207"/>
                <a:gd name="T43" fmla="*/ 257 h 257"/>
                <a:gd name="T44" fmla="*/ 207 w 207"/>
                <a:gd name="T45" fmla="*/ 236 h 257"/>
                <a:gd name="T46" fmla="*/ 202 w 207"/>
                <a:gd name="T47" fmla="*/ 228 h 257"/>
                <a:gd name="T48" fmla="*/ 195 w 207"/>
                <a:gd name="T49" fmla="*/ 216 h 257"/>
                <a:gd name="T50" fmla="*/ 187 w 207"/>
                <a:gd name="T51" fmla="*/ 205 h 257"/>
                <a:gd name="T52" fmla="*/ 175 w 207"/>
                <a:gd name="T53" fmla="*/ 193 h 257"/>
                <a:gd name="T54" fmla="*/ 163 w 207"/>
                <a:gd name="T55" fmla="*/ 184 h 257"/>
                <a:gd name="T56" fmla="*/ 152 w 207"/>
                <a:gd name="T57" fmla="*/ 179 h 257"/>
                <a:gd name="T58" fmla="*/ 142 w 207"/>
                <a:gd name="T59" fmla="*/ 174 h 257"/>
                <a:gd name="T60" fmla="*/ 130 w 207"/>
                <a:gd name="T61" fmla="*/ 165 h 257"/>
                <a:gd name="T62" fmla="*/ 118 w 207"/>
                <a:gd name="T63" fmla="*/ 159 h 257"/>
                <a:gd name="T64" fmla="*/ 104 w 207"/>
                <a:gd name="T65" fmla="*/ 150 h 257"/>
                <a:gd name="T66" fmla="*/ 93 w 207"/>
                <a:gd name="T67" fmla="*/ 141 h 257"/>
                <a:gd name="T68" fmla="*/ 81 w 207"/>
                <a:gd name="T69" fmla="*/ 133 h 257"/>
                <a:gd name="T70" fmla="*/ 71 w 207"/>
                <a:gd name="T71" fmla="*/ 122 h 257"/>
                <a:gd name="T72" fmla="*/ 62 w 207"/>
                <a:gd name="T73" fmla="*/ 112 h 257"/>
                <a:gd name="T74" fmla="*/ 57 w 207"/>
                <a:gd name="T75" fmla="*/ 103 h 257"/>
                <a:gd name="T76" fmla="*/ 50 w 207"/>
                <a:gd name="T77" fmla="*/ 91 h 257"/>
                <a:gd name="T78" fmla="*/ 43 w 207"/>
                <a:gd name="T79" fmla="*/ 79 h 257"/>
                <a:gd name="T80" fmla="*/ 38 w 207"/>
                <a:gd name="T81" fmla="*/ 65 h 257"/>
                <a:gd name="T82" fmla="*/ 31 w 207"/>
                <a:gd name="T83" fmla="*/ 53 h 257"/>
                <a:gd name="T84" fmla="*/ 24 w 207"/>
                <a:gd name="T85" fmla="*/ 41 h 257"/>
                <a:gd name="T86" fmla="*/ 19 w 207"/>
                <a:gd name="T87" fmla="*/ 29 h 257"/>
                <a:gd name="T88" fmla="*/ 11 w 207"/>
                <a:gd name="T89" fmla="*/ 15 h 257"/>
                <a:gd name="T90" fmla="*/ 5 w 207"/>
                <a:gd name="T91" fmla="*/ 1 h 257"/>
                <a:gd name="T92" fmla="*/ 0 w 207"/>
                <a:gd name="T93" fmla="*/ 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" h="257">
                  <a:moveTo>
                    <a:pt x="0" y="24"/>
                  </a:moveTo>
                  <a:lnTo>
                    <a:pt x="0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7" y="39"/>
                  </a:lnTo>
                  <a:lnTo>
                    <a:pt x="9" y="43"/>
                  </a:lnTo>
                  <a:lnTo>
                    <a:pt x="11" y="46"/>
                  </a:lnTo>
                  <a:lnTo>
                    <a:pt x="12" y="50"/>
                  </a:lnTo>
                  <a:lnTo>
                    <a:pt x="14" y="55"/>
                  </a:lnTo>
                  <a:lnTo>
                    <a:pt x="16" y="58"/>
                  </a:lnTo>
                  <a:lnTo>
                    <a:pt x="19" y="63"/>
                  </a:lnTo>
                  <a:lnTo>
                    <a:pt x="21" y="70"/>
                  </a:lnTo>
                  <a:lnTo>
                    <a:pt x="24" y="76"/>
                  </a:lnTo>
                  <a:lnTo>
                    <a:pt x="28" y="81"/>
                  </a:lnTo>
                  <a:lnTo>
                    <a:pt x="30" y="86"/>
                  </a:lnTo>
                  <a:lnTo>
                    <a:pt x="33" y="91"/>
                  </a:lnTo>
                  <a:lnTo>
                    <a:pt x="36" y="96"/>
                  </a:lnTo>
                  <a:lnTo>
                    <a:pt x="40" y="101"/>
                  </a:lnTo>
                  <a:lnTo>
                    <a:pt x="43" y="107"/>
                  </a:lnTo>
                  <a:lnTo>
                    <a:pt x="47" y="112"/>
                  </a:lnTo>
                  <a:lnTo>
                    <a:pt x="50" y="117"/>
                  </a:lnTo>
                  <a:lnTo>
                    <a:pt x="54" y="122"/>
                  </a:lnTo>
                  <a:lnTo>
                    <a:pt x="57" y="127"/>
                  </a:lnTo>
                  <a:lnTo>
                    <a:pt x="61" y="133"/>
                  </a:lnTo>
                  <a:lnTo>
                    <a:pt x="64" y="138"/>
                  </a:lnTo>
                  <a:lnTo>
                    <a:pt x="68" y="141"/>
                  </a:lnTo>
                  <a:lnTo>
                    <a:pt x="73" y="146"/>
                  </a:lnTo>
                  <a:lnTo>
                    <a:pt x="76" y="150"/>
                  </a:lnTo>
                  <a:lnTo>
                    <a:pt x="81" y="153"/>
                  </a:lnTo>
                  <a:lnTo>
                    <a:pt x="85" y="157"/>
                  </a:lnTo>
                  <a:lnTo>
                    <a:pt x="88" y="160"/>
                  </a:lnTo>
                  <a:lnTo>
                    <a:pt x="92" y="162"/>
                  </a:lnTo>
                  <a:lnTo>
                    <a:pt x="95" y="167"/>
                  </a:lnTo>
                  <a:lnTo>
                    <a:pt x="99" y="169"/>
                  </a:lnTo>
                  <a:lnTo>
                    <a:pt x="104" y="172"/>
                  </a:lnTo>
                  <a:lnTo>
                    <a:pt x="107" y="176"/>
                  </a:lnTo>
                  <a:lnTo>
                    <a:pt x="112" y="179"/>
                  </a:lnTo>
                  <a:lnTo>
                    <a:pt x="116" y="181"/>
                  </a:lnTo>
                  <a:lnTo>
                    <a:pt x="119" y="184"/>
                  </a:lnTo>
                  <a:lnTo>
                    <a:pt x="123" y="186"/>
                  </a:lnTo>
                  <a:lnTo>
                    <a:pt x="128" y="190"/>
                  </a:lnTo>
                  <a:lnTo>
                    <a:pt x="131" y="191"/>
                  </a:lnTo>
                  <a:lnTo>
                    <a:pt x="135" y="195"/>
                  </a:lnTo>
                  <a:lnTo>
                    <a:pt x="140" y="197"/>
                  </a:lnTo>
                  <a:lnTo>
                    <a:pt x="144" y="200"/>
                  </a:lnTo>
                  <a:lnTo>
                    <a:pt x="147" y="202"/>
                  </a:lnTo>
                  <a:lnTo>
                    <a:pt x="150" y="203"/>
                  </a:lnTo>
                  <a:lnTo>
                    <a:pt x="152" y="207"/>
                  </a:lnTo>
                  <a:lnTo>
                    <a:pt x="156" y="209"/>
                  </a:lnTo>
                  <a:lnTo>
                    <a:pt x="159" y="210"/>
                  </a:lnTo>
                  <a:lnTo>
                    <a:pt x="163" y="212"/>
                  </a:lnTo>
                  <a:lnTo>
                    <a:pt x="164" y="216"/>
                  </a:lnTo>
                  <a:lnTo>
                    <a:pt x="168" y="217"/>
                  </a:lnTo>
                  <a:lnTo>
                    <a:pt x="173" y="221"/>
                  </a:lnTo>
                  <a:lnTo>
                    <a:pt x="176" y="226"/>
                  </a:lnTo>
                  <a:lnTo>
                    <a:pt x="180" y="229"/>
                  </a:lnTo>
                  <a:lnTo>
                    <a:pt x="182" y="233"/>
                  </a:lnTo>
                  <a:lnTo>
                    <a:pt x="183" y="238"/>
                  </a:lnTo>
                  <a:lnTo>
                    <a:pt x="187" y="243"/>
                  </a:lnTo>
                  <a:lnTo>
                    <a:pt x="192" y="247"/>
                  </a:lnTo>
                  <a:lnTo>
                    <a:pt x="195" y="250"/>
                  </a:lnTo>
                  <a:lnTo>
                    <a:pt x="199" y="254"/>
                  </a:lnTo>
                  <a:lnTo>
                    <a:pt x="202" y="255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7" y="238"/>
                  </a:lnTo>
                  <a:lnTo>
                    <a:pt x="207" y="236"/>
                  </a:lnTo>
                  <a:lnTo>
                    <a:pt x="206" y="233"/>
                  </a:lnTo>
                  <a:lnTo>
                    <a:pt x="204" y="229"/>
                  </a:lnTo>
                  <a:lnTo>
                    <a:pt x="202" y="228"/>
                  </a:lnTo>
                  <a:lnTo>
                    <a:pt x="201" y="224"/>
                  </a:lnTo>
                  <a:lnTo>
                    <a:pt x="199" y="221"/>
                  </a:lnTo>
                  <a:lnTo>
                    <a:pt x="195" y="216"/>
                  </a:lnTo>
                  <a:lnTo>
                    <a:pt x="194" y="212"/>
                  </a:lnTo>
                  <a:lnTo>
                    <a:pt x="190" y="209"/>
                  </a:lnTo>
                  <a:lnTo>
                    <a:pt x="187" y="205"/>
                  </a:lnTo>
                  <a:lnTo>
                    <a:pt x="183" y="200"/>
                  </a:lnTo>
                  <a:lnTo>
                    <a:pt x="178" y="197"/>
                  </a:lnTo>
                  <a:lnTo>
                    <a:pt x="175" y="193"/>
                  </a:lnTo>
                  <a:lnTo>
                    <a:pt x="169" y="190"/>
                  </a:lnTo>
                  <a:lnTo>
                    <a:pt x="166" y="186"/>
                  </a:lnTo>
                  <a:lnTo>
                    <a:pt x="163" y="184"/>
                  </a:lnTo>
                  <a:lnTo>
                    <a:pt x="159" y="183"/>
                  </a:lnTo>
                  <a:lnTo>
                    <a:pt x="157" y="181"/>
                  </a:lnTo>
                  <a:lnTo>
                    <a:pt x="152" y="179"/>
                  </a:lnTo>
                  <a:lnTo>
                    <a:pt x="149" y="178"/>
                  </a:lnTo>
                  <a:lnTo>
                    <a:pt x="145" y="176"/>
                  </a:lnTo>
                  <a:lnTo>
                    <a:pt x="142" y="174"/>
                  </a:lnTo>
                  <a:lnTo>
                    <a:pt x="137" y="171"/>
                  </a:lnTo>
                  <a:lnTo>
                    <a:pt x="133" y="169"/>
                  </a:lnTo>
                  <a:lnTo>
                    <a:pt x="130" y="165"/>
                  </a:lnTo>
                  <a:lnTo>
                    <a:pt x="126" y="164"/>
                  </a:lnTo>
                  <a:lnTo>
                    <a:pt x="121" y="160"/>
                  </a:lnTo>
                  <a:lnTo>
                    <a:pt x="118" y="159"/>
                  </a:lnTo>
                  <a:lnTo>
                    <a:pt x="112" y="155"/>
                  </a:lnTo>
                  <a:lnTo>
                    <a:pt x="109" y="153"/>
                  </a:lnTo>
                  <a:lnTo>
                    <a:pt x="104" y="150"/>
                  </a:lnTo>
                  <a:lnTo>
                    <a:pt x="100" y="146"/>
                  </a:lnTo>
                  <a:lnTo>
                    <a:pt x="97" y="145"/>
                  </a:lnTo>
                  <a:lnTo>
                    <a:pt x="93" y="141"/>
                  </a:lnTo>
                  <a:lnTo>
                    <a:pt x="88" y="138"/>
                  </a:lnTo>
                  <a:lnTo>
                    <a:pt x="85" y="136"/>
                  </a:lnTo>
                  <a:lnTo>
                    <a:pt x="81" y="133"/>
                  </a:lnTo>
                  <a:lnTo>
                    <a:pt x="78" y="129"/>
                  </a:lnTo>
                  <a:lnTo>
                    <a:pt x="74" y="126"/>
                  </a:lnTo>
                  <a:lnTo>
                    <a:pt x="71" y="122"/>
                  </a:lnTo>
                  <a:lnTo>
                    <a:pt x="68" y="119"/>
                  </a:lnTo>
                  <a:lnTo>
                    <a:pt x="66" y="115"/>
                  </a:lnTo>
                  <a:lnTo>
                    <a:pt x="62" y="112"/>
                  </a:lnTo>
                  <a:lnTo>
                    <a:pt x="61" y="108"/>
                  </a:lnTo>
                  <a:lnTo>
                    <a:pt x="59" y="105"/>
                  </a:lnTo>
                  <a:lnTo>
                    <a:pt x="57" y="103"/>
                  </a:lnTo>
                  <a:lnTo>
                    <a:pt x="54" y="98"/>
                  </a:lnTo>
                  <a:lnTo>
                    <a:pt x="52" y="95"/>
                  </a:lnTo>
                  <a:lnTo>
                    <a:pt x="50" y="91"/>
                  </a:lnTo>
                  <a:lnTo>
                    <a:pt x="49" y="88"/>
                  </a:lnTo>
                  <a:lnTo>
                    <a:pt x="45" y="82"/>
                  </a:lnTo>
                  <a:lnTo>
                    <a:pt x="43" y="79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38" y="65"/>
                  </a:lnTo>
                  <a:lnTo>
                    <a:pt x="35" y="62"/>
                  </a:lnTo>
                  <a:lnTo>
                    <a:pt x="33" y="57"/>
                  </a:lnTo>
                  <a:lnTo>
                    <a:pt x="31" y="53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1"/>
                  </a:lnTo>
                  <a:lnTo>
                    <a:pt x="23" y="36"/>
                  </a:lnTo>
                  <a:lnTo>
                    <a:pt x="21" y="32"/>
                  </a:lnTo>
                  <a:lnTo>
                    <a:pt x="19" y="29"/>
                  </a:lnTo>
                  <a:lnTo>
                    <a:pt x="17" y="25"/>
                  </a:lnTo>
                  <a:lnTo>
                    <a:pt x="16" y="22"/>
                  </a:lnTo>
                  <a:lnTo>
                    <a:pt x="11" y="15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3956" y="1667"/>
              <a:ext cx="59" cy="72"/>
            </a:xfrm>
            <a:custGeom>
              <a:avLst/>
              <a:gdLst>
                <a:gd name="T0" fmla="*/ 62 w 117"/>
                <a:gd name="T1" fmla="*/ 0 h 145"/>
                <a:gd name="T2" fmla="*/ 117 w 117"/>
                <a:gd name="T3" fmla="*/ 29 h 145"/>
                <a:gd name="T4" fmla="*/ 90 w 117"/>
                <a:gd name="T5" fmla="*/ 95 h 145"/>
                <a:gd name="T6" fmla="*/ 46 w 117"/>
                <a:gd name="T7" fmla="*/ 142 h 145"/>
                <a:gd name="T8" fmla="*/ 0 w 117"/>
                <a:gd name="T9" fmla="*/ 145 h 145"/>
                <a:gd name="T10" fmla="*/ 8 w 117"/>
                <a:gd name="T11" fmla="*/ 85 h 145"/>
                <a:gd name="T12" fmla="*/ 62 w 117"/>
                <a:gd name="T13" fmla="*/ 0 h 145"/>
                <a:gd name="T14" fmla="*/ 62 w 117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5">
                  <a:moveTo>
                    <a:pt x="62" y="0"/>
                  </a:moveTo>
                  <a:lnTo>
                    <a:pt x="117" y="29"/>
                  </a:lnTo>
                  <a:lnTo>
                    <a:pt x="90" y="95"/>
                  </a:lnTo>
                  <a:lnTo>
                    <a:pt x="46" y="142"/>
                  </a:lnTo>
                  <a:lnTo>
                    <a:pt x="0" y="145"/>
                  </a:lnTo>
                  <a:lnTo>
                    <a:pt x="8" y="85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0"/>
            <p:cNvSpPr>
              <a:spLocks/>
            </p:cNvSpPr>
            <p:nvPr/>
          </p:nvSpPr>
          <p:spPr bwMode="auto">
            <a:xfrm>
              <a:off x="3986" y="1670"/>
              <a:ext cx="27" cy="37"/>
            </a:xfrm>
            <a:custGeom>
              <a:avLst/>
              <a:gdLst>
                <a:gd name="T0" fmla="*/ 18 w 54"/>
                <a:gd name="T1" fmla="*/ 0 h 74"/>
                <a:gd name="T2" fmla="*/ 0 w 54"/>
                <a:gd name="T3" fmla="*/ 62 h 74"/>
                <a:gd name="T4" fmla="*/ 0 w 54"/>
                <a:gd name="T5" fmla="*/ 64 h 74"/>
                <a:gd name="T6" fmla="*/ 4 w 54"/>
                <a:gd name="T7" fmla="*/ 69 h 74"/>
                <a:gd name="T8" fmla="*/ 5 w 54"/>
                <a:gd name="T9" fmla="*/ 73 h 74"/>
                <a:gd name="T10" fmla="*/ 9 w 54"/>
                <a:gd name="T11" fmla="*/ 74 h 74"/>
                <a:gd name="T12" fmla="*/ 12 w 54"/>
                <a:gd name="T13" fmla="*/ 74 h 74"/>
                <a:gd name="T14" fmla="*/ 19 w 54"/>
                <a:gd name="T15" fmla="*/ 74 h 74"/>
                <a:gd name="T16" fmla="*/ 23 w 54"/>
                <a:gd name="T17" fmla="*/ 73 h 74"/>
                <a:gd name="T18" fmla="*/ 26 w 54"/>
                <a:gd name="T19" fmla="*/ 71 h 74"/>
                <a:gd name="T20" fmla="*/ 31 w 54"/>
                <a:gd name="T21" fmla="*/ 67 h 74"/>
                <a:gd name="T22" fmla="*/ 35 w 54"/>
                <a:gd name="T23" fmla="*/ 64 h 74"/>
                <a:gd name="T24" fmla="*/ 38 w 54"/>
                <a:gd name="T25" fmla="*/ 60 h 74"/>
                <a:gd name="T26" fmla="*/ 42 w 54"/>
                <a:gd name="T27" fmla="*/ 59 h 74"/>
                <a:gd name="T28" fmla="*/ 43 w 54"/>
                <a:gd name="T29" fmla="*/ 57 h 74"/>
                <a:gd name="T30" fmla="*/ 45 w 54"/>
                <a:gd name="T31" fmla="*/ 57 h 74"/>
                <a:gd name="T32" fmla="*/ 54 w 54"/>
                <a:gd name="T33" fmla="*/ 16 h 74"/>
                <a:gd name="T34" fmla="*/ 18 w 54"/>
                <a:gd name="T35" fmla="*/ 0 h 74"/>
                <a:gd name="T36" fmla="*/ 18 w 54"/>
                <a:gd name="T3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74">
                  <a:moveTo>
                    <a:pt x="18" y="0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5" y="73"/>
                  </a:lnTo>
                  <a:lnTo>
                    <a:pt x="9" y="74"/>
                  </a:lnTo>
                  <a:lnTo>
                    <a:pt x="12" y="74"/>
                  </a:lnTo>
                  <a:lnTo>
                    <a:pt x="19" y="74"/>
                  </a:lnTo>
                  <a:lnTo>
                    <a:pt x="23" y="73"/>
                  </a:lnTo>
                  <a:lnTo>
                    <a:pt x="26" y="71"/>
                  </a:lnTo>
                  <a:lnTo>
                    <a:pt x="31" y="67"/>
                  </a:lnTo>
                  <a:lnTo>
                    <a:pt x="35" y="64"/>
                  </a:lnTo>
                  <a:lnTo>
                    <a:pt x="38" y="60"/>
                  </a:lnTo>
                  <a:lnTo>
                    <a:pt x="42" y="59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54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A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51"/>
            <p:cNvSpPr>
              <a:spLocks/>
            </p:cNvSpPr>
            <p:nvPr/>
          </p:nvSpPr>
          <p:spPr bwMode="auto">
            <a:xfrm>
              <a:off x="3718" y="1900"/>
              <a:ext cx="269" cy="229"/>
            </a:xfrm>
            <a:custGeom>
              <a:avLst/>
              <a:gdLst>
                <a:gd name="T0" fmla="*/ 14 w 537"/>
                <a:gd name="T1" fmla="*/ 7 h 458"/>
                <a:gd name="T2" fmla="*/ 155 w 537"/>
                <a:gd name="T3" fmla="*/ 24 h 458"/>
                <a:gd name="T4" fmla="*/ 173 w 537"/>
                <a:gd name="T5" fmla="*/ 281 h 458"/>
                <a:gd name="T6" fmla="*/ 178 w 537"/>
                <a:gd name="T7" fmla="*/ 307 h 458"/>
                <a:gd name="T8" fmla="*/ 197 w 537"/>
                <a:gd name="T9" fmla="*/ 307 h 458"/>
                <a:gd name="T10" fmla="*/ 205 w 537"/>
                <a:gd name="T11" fmla="*/ 280 h 458"/>
                <a:gd name="T12" fmla="*/ 224 w 537"/>
                <a:gd name="T13" fmla="*/ 314 h 458"/>
                <a:gd name="T14" fmla="*/ 242 w 537"/>
                <a:gd name="T15" fmla="*/ 311 h 458"/>
                <a:gd name="T16" fmla="*/ 250 w 537"/>
                <a:gd name="T17" fmla="*/ 280 h 458"/>
                <a:gd name="T18" fmla="*/ 261 w 537"/>
                <a:gd name="T19" fmla="*/ 307 h 458"/>
                <a:gd name="T20" fmla="*/ 281 w 537"/>
                <a:gd name="T21" fmla="*/ 302 h 458"/>
                <a:gd name="T22" fmla="*/ 293 w 537"/>
                <a:gd name="T23" fmla="*/ 292 h 458"/>
                <a:gd name="T24" fmla="*/ 311 w 537"/>
                <a:gd name="T25" fmla="*/ 285 h 458"/>
                <a:gd name="T26" fmla="*/ 314 w 537"/>
                <a:gd name="T27" fmla="*/ 43 h 458"/>
                <a:gd name="T28" fmla="*/ 430 w 537"/>
                <a:gd name="T29" fmla="*/ 0 h 458"/>
                <a:gd name="T30" fmla="*/ 458 w 537"/>
                <a:gd name="T31" fmla="*/ 133 h 458"/>
                <a:gd name="T32" fmla="*/ 508 w 537"/>
                <a:gd name="T33" fmla="*/ 261 h 458"/>
                <a:gd name="T34" fmla="*/ 537 w 537"/>
                <a:gd name="T35" fmla="*/ 390 h 458"/>
                <a:gd name="T36" fmla="*/ 376 w 537"/>
                <a:gd name="T37" fmla="*/ 458 h 458"/>
                <a:gd name="T38" fmla="*/ 198 w 537"/>
                <a:gd name="T39" fmla="*/ 444 h 458"/>
                <a:gd name="T40" fmla="*/ 71 w 537"/>
                <a:gd name="T41" fmla="*/ 155 h 458"/>
                <a:gd name="T42" fmla="*/ 27 w 537"/>
                <a:gd name="T43" fmla="*/ 69 h 458"/>
                <a:gd name="T44" fmla="*/ 0 w 537"/>
                <a:gd name="T45" fmla="*/ 50 h 458"/>
                <a:gd name="T46" fmla="*/ 14 w 537"/>
                <a:gd name="T47" fmla="*/ 7 h 458"/>
                <a:gd name="T48" fmla="*/ 14 w 537"/>
                <a:gd name="T49" fmla="*/ 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7" h="458">
                  <a:moveTo>
                    <a:pt x="14" y="7"/>
                  </a:moveTo>
                  <a:lnTo>
                    <a:pt x="155" y="24"/>
                  </a:lnTo>
                  <a:lnTo>
                    <a:pt x="173" y="281"/>
                  </a:lnTo>
                  <a:lnTo>
                    <a:pt x="178" y="307"/>
                  </a:lnTo>
                  <a:lnTo>
                    <a:pt x="197" y="307"/>
                  </a:lnTo>
                  <a:lnTo>
                    <a:pt x="205" y="280"/>
                  </a:lnTo>
                  <a:lnTo>
                    <a:pt x="224" y="314"/>
                  </a:lnTo>
                  <a:lnTo>
                    <a:pt x="242" y="311"/>
                  </a:lnTo>
                  <a:lnTo>
                    <a:pt x="250" y="280"/>
                  </a:lnTo>
                  <a:lnTo>
                    <a:pt x="261" y="307"/>
                  </a:lnTo>
                  <a:lnTo>
                    <a:pt x="281" y="302"/>
                  </a:lnTo>
                  <a:lnTo>
                    <a:pt x="293" y="292"/>
                  </a:lnTo>
                  <a:lnTo>
                    <a:pt x="311" y="285"/>
                  </a:lnTo>
                  <a:lnTo>
                    <a:pt x="314" y="43"/>
                  </a:lnTo>
                  <a:lnTo>
                    <a:pt x="430" y="0"/>
                  </a:lnTo>
                  <a:lnTo>
                    <a:pt x="458" y="133"/>
                  </a:lnTo>
                  <a:lnTo>
                    <a:pt x="508" y="261"/>
                  </a:lnTo>
                  <a:lnTo>
                    <a:pt x="537" y="390"/>
                  </a:lnTo>
                  <a:lnTo>
                    <a:pt x="376" y="458"/>
                  </a:lnTo>
                  <a:lnTo>
                    <a:pt x="198" y="444"/>
                  </a:lnTo>
                  <a:lnTo>
                    <a:pt x="71" y="155"/>
                  </a:lnTo>
                  <a:lnTo>
                    <a:pt x="27" y="69"/>
                  </a:lnTo>
                  <a:lnTo>
                    <a:pt x="0" y="5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52"/>
            <p:cNvSpPr>
              <a:spLocks/>
            </p:cNvSpPr>
            <p:nvPr/>
          </p:nvSpPr>
          <p:spPr bwMode="auto">
            <a:xfrm>
              <a:off x="3648" y="1965"/>
              <a:ext cx="103" cy="165"/>
            </a:xfrm>
            <a:custGeom>
              <a:avLst/>
              <a:gdLst>
                <a:gd name="T0" fmla="*/ 52 w 205"/>
                <a:gd name="T1" fmla="*/ 0 h 330"/>
                <a:gd name="T2" fmla="*/ 205 w 205"/>
                <a:gd name="T3" fmla="*/ 330 h 330"/>
                <a:gd name="T4" fmla="*/ 47 w 205"/>
                <a:gd name="T5" fmla="*/ 311 h 330"/>
                <a:gd name="T6" fmla="*/ 0 w 205"/>
                <a:gd name="T7" fmla="*/ 273 h 330"/>
                <a:gd name="T8" fmla="*/ 26 w 205"/>
                <a:gd name="T9" fmla="*/ 73 h 330"/>
                <a:gd name="T10" fmla="*/ 52 w 205"/>
                <a:gd name="T11" fmla="*/ 0 h 330"/>
                <a:gd name="T12" fmla="*/ 52 w 205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330">
                  <a:moveTo>
                    <a:pt x="52" y="0"/>
                  </a:moveTo>
                  <a:lnTo>
                    <a:pt x="205" y="330"/>
                  </a:lnTo>
                  <a:lnTo>
                    <a:pt x="47" y="311"/>
                  </a:lnTo>
                  <a:lnTo>
                    <a:pt x="0" y="273"/>
                  </a:lnTo>
                  <a:lnTo>
                    <a:pt x="26" y="73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53"/>
            <p:cNvSpPr>
              <a:spLocks/>
            </p:cNvSpPr>
            <p:nvPr/>
          </p:nvSpPr>
          <p:spPr bwMode="auto">
            <a:xfrm>
              <a:off x="3738" y="1591"/>
              <a:ext cx="253" cy="280"/>
            </a:xfrm>
            <a:custGeom>
              <a:avLst/>
              <a:gdLst>
                <a:gd name="T0" fmla="*/ 304 w 506"/>
                <a:gd name="T1" fmla="*/ 41 h 560"/>
                <a:gd name="T2" fmla="*/ 231 w 506"/>
                <a:gd name="T3" fmla="*/ 110 h 560"/>
                <a:gd name="T4" fmla="*/ 120 w 506"/>
                <a:gd name="T5" fmla="*/ 283 h 560"/>
                <a:gd name="T6" fmla="*/ 0 w 506"/>
                <a:gd name="T7" fmla="*/ 537 h 560"/>
                <a:gd name="T8" fmla="*/ 124 w 506"/>
                <a:gd name="T9" fmla="*/ 560 h 560"/>
                <a:gd name="T10" fmla="*/ 348 w 506"/>
                <a:gd name="T11" fmla="*/ 549 h 560"/>
                <a:gd name="T12" fmla="*/ 378 w 506"/>
                <a:gd name="T13" fmla="*/ 522 h 560"/>
                <a:gd name="T14" fmla="*/ 404 w 506"/>
                <a:gd name="T15" fmla="*/ 261 h 560"/>
                <a:gd name="T16" fmla="*/ 506 w 506"/>
                <a:gd name="T17" fmla="*/ 124 h 560"/>
                <a:gd name="T18" fmla="*/ 428 w 506"/>
                <a:gd name="T19" fmla="*/ 0 h 560"/>
                <a:gd name="T20" fmla="*/ 304 w 506"/>
                <a:gd name="T21" fmla="*/ 41 h 560"/>
                <a:gd name="T22" fmla="*/ 304 w 506"/>
                <a:gd name="T23" fmla="*/ 41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6" h="560">
                  <a:moveTo>
                    <a:pt x="304" y="41"/>
                  </a:moveTo>
                  <a:lnTo>
                    <a:pt x="231" y="110"/>
                  </a:lnTo>
                  <a:lnTo>
                    <a:pt x="120" y="283"/>
                  </a:lnTo>
                  <a:lnTo>
                    <a:pt x="0" y="537"/>
                  </a:lnTo>
                  <a:lnTo>
                    <a:pt x="124" y="560"/>
                  </a:lnTo>
                  <a:lnTo>
                    <a:pt x="348" y="549"/>
                  </a:lnTo>
                  <a:lnTo>
                    <a:pt x="378" y="522"/>
                  </a:lnTo>
                  <a:lnTo>
                    <a:pt x="404" y="261"/>
                  </a:lnTo>
                  <a:lnTo>
                    <a:pt x="506" y="124"/>
                  </a:lnTo>
                  <a:lnTo>
                    <a:pt x="428" y="0"/>
                  </a:lnTo>
                  <a:lnTo>
                    <a:pt x="304" y="41"/>
                  </a:lnTo>
                  <a:lnTo>
                    <a:pt x="304" y="41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54"/>
            <p:cNvSpPr>
              <a:spLocks/>
            </p:cNvSpPr>
            <p:nvPr/>
          </p:nvSpPr>
          <p:spPr bwMode="auto">
            <a:xfrm>
              <a:off x="3621" y="1600"/>
              <a:ext cx="215" cy="270"/>
            </a:xfrm>
            <a:custGeom>
              <a:avLst/>
              <a:gdLst>
                <a:gd name="T0" fmla="*/ 0 w 430"/>
                <a:gd name="T1" fmla="*/ 69 h 541"/>
                <a:gd name="T2" fmla="*/ 91 w 430"/>
                <a:gd name="T3" fmla="*/ 211 h 541"/>
                <a:gd name="T4" fmla="*/ 134 w 430"/>
                <a:gd name="T5" fmla="*/ 413 h 541"/>
                <a:gd name="T6" fmla="*/ 148 w 430"/>
                <a:gd name="T7" fmla="*/ 541 h 541"/>
                <a:gd name="T8" fmla="*/ 202 w 430"/>
                <a:gd name="T9" fmla="*/ 522 h 541"/>
                <a:gd name="T10" fmla="*/ 267 w 430"/>
                <a:gd name="T11" fmla="*/ 344 h 541"/>
                <a:gd name="T12" fmla="*/ 430 w 430"/>
                <a:gd name="T13" fmla="*/ 90 h 541"/>
                <a:gd name="T14" fmla="*/ 362 w 430"/>
                <a:gd name="T15" fmla="*/ 0 h 541"/>
                <a:gd name="T16" fmla="*/ 64 w 430"/>
                <a:gd name="T17" fmla="*/ 24 h 541"/>
                <a:gd name="T18" fmla="*/ 0 w 430"/>
                <a:gd name="T19" fmla="*/ 69 h 541"/>
                <a:gd name="T20" fmla="*/ 0 w 430"/>
                <a:gd name="T21" fmla="*/ 6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0" h="541">
                  <a:moveTo>
                    <a:pt x="0" y="69"/>
                  </a:moveTo>
                  <a:lnTo>
                    <a:pt x="91" y="211"/>
                  </a:lnTo>
                  <a:lnTo>
                    <a:pt x="134" y="413"/>
                  </a:lnTo>
                  <a:lnTo>
                    <a:pt x="148" y="541"/>
                  </a:lnTo>
                  <a:lnTo>
                    <a:pt x="202" y="522"/>
                  </a:lnTo>
                  <a:lnTo>
                    <a:pt x="267" y="344"/>
                  </a:lnTo>
                  <a:lnTo>
                    <a:pt x="430" y="90"/>
                  </a:lnTo>
                  <a:lnTo>
                    <a:pt x="362" y="0"/>
                  </a:lnTo>
                  <a:lnTo>
                    <a:pt x="64" y="2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55"/>
            <p:cNvSpPr>
              <a:spLocks/>
            </p:cNvSpPr>
            <p:nvPr/>
          </p:nvSpPr>
          <p:spPr bwMode="auto">
            <a:xfrm>
              <a:off x="3706" y="1728"/>
              <a:ext cx="18" cy="26"/>
            </a:xfrm>
            <a:custGeom>
              <a:avLst/>
              <a:gdLst>
                <a:gd name="T0" fmla="*/ 1 w 34"/>
                <a:gd name="T1" fmla="*/ 7 h 52"/>
                <a:gd name="T2" fmla="*/ 0 w 34"/>
                <a:gd name="T3" fmla="*/ 52 h 52"/>
                <a:gd name="T4" fmla="*/ 22 w 34"/>
                <a:gd name="T5" fmla="*/ 41 h 52"/>
                <a:gd name="T6" fmla="*/ 34 w 34"/>
                <a:gd name="T7" fmla="*/ 0 h 52"/>
                <a:gd name="T8" fmla="*/ 1 w 34"/>
                <a:gd name="T9" fmla="*/ 7 h 52"/>
                <a:gd name="T10" fmla="*/ 1 w 34"/>
                <a:gd name="T1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2">
                  <a:moveTo>
                    <a:pt x="1" y="7"/>
                  </a:moveTo>
                  <a:lnTo>
                    <a:pt x="0" y="52"/>
                  </a:lnTo>
                  <a:lnTo>
                    <a:pt x="22" y="41"/>
                  </a:lnTo>
                  <a:lnTo>
                    <a:pt x="34" y="0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6"/>
            <p:cNvSpPr>
              <a:spLocks/>
            </p:cNvSpPr>
            <p:nvPr/>
          </p:nvSpPr>
          <p:spPr bwMode="auto">
            <a:xfrm>
              <a:off x="3848" y="1667"/>
              <a:ext cx="54" cy="104"/>
            </a:xfrm>
            <a:custGeom>
              <a:avLst/>
              <a:gdLst>
                <a:gd name="T0" fmla="*/ 15 w 107"/>
                <a:gd name="T1" fmla="*/ 0 h 207"/>
                <a:gd name="T2" fmla="*/ 0 w 107"/>
                <a:gd name="T3" fmla="*/ 60 h 207"/>
                <a:gd name="T4" fmla="*/ 21 w 107"/>
                <a:gd name="T5" fmla="*/ 107 h 207"/>
                <a:gd name="T6" fmla="*/ 53 w 107"/>
                <a:gd name="T7" fmla="*/ 123 h 207"/>
                <a:gd name="T8" fmla="*/ 55 w 107"/>
                <a:gd name="T9" fmla="*/ 142 h 207"/>
                <a:gd name="T10" fmla="*/ 76 w 107"/>
                <a:gd name="T11" fmla="*/ 176 h 207"/>
                <a:gd name="T12" fmla="*/ 76 w 107"/>
                <a:gd name="T13" fmla="*/ 205 h 207"/>
                <a:gd name="T14" fmla="*/ 107 w 107"/>
                <a:gd name="T15" fmla="*/ 207 h 207"/>
                <a:gd name="T16" fmla="*/ 90 w 107"/>
                <a:gd name="T17" fmla="*/ 119 h 207"/>
                <a:gd name="T18" fmla="*/ 62 w 107"/>
                <a:gd name="T19" fmla="*/ 109 h 207"/>
                <a:gd name="T20" fmla="*/ 102 w 107"/>
                <a:gd name="T21" fmla="*/ 93 h 207"/>
                <a:gd name="T22" fmla="*/ 69 w 107"/>
                <a:gd name="T23" fmla="*/ 26 h 207"/>
                <a:gd name="T24" fmla="*/ 15 w 107"/>
                <a:gd name="T25" fmla="*/ 0 h 207"/>
                <a:gd name="T26" fmla="*/ 15 w 107"/>
                <a:gd name="T2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207">
                  <a:moveTo>
                    <a:pt x="15" y="0"/>
                  </a:moveTo>
                  <a:lnTo>
                    <a:pt x="0" y="60"/>
                  </a:lnTo>
                  <a:lnTo>
                    <a:pt x="21" y="107"/>
                  </a:lnTo>
                  <a:lnTo>
                    <a:pt x="53" y="123"/>
                  </a:lnTo>
                  <a:lnTo>
                    <a:pt x="55" y="142"/>
                  </a:lnTo>
                  <a:lnTo>
                    <a:pt x="76" y="176"/>
                  </a:lnTo>
                  <a:lnTo>
                    <a:pt x="76" y="205"/>
                  </a:lnTo>
                  <a:lnTo>
                    <a:pt x="107" y="207"/>
                  </a:lnTo>
                  <a:lnTo>
                    <a:pt x="90" y="119"/>
                  </a:lnTo>
                  <a:lnTo>
                    <a:pt x="62" y="109"/>
                  </a:lnTo>
                  <a:lnTo>
                    <a:pt x="102" y="93"/>
                  </a:lnTo>
                  <a:lnTo>
                    <a:pt x="69" y="2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57"/>
            <p:cNvSpPr>
              <a:spLocks/>
            </p:cNvSpPr>
            <p:nvPr/>
          </p:nvSpPr>
          <p:spPr bwMode="auto">
            <a:xfrm>
              <a:off x="3921" y="1673"/>
              <a:ext cx="24" cy="41"/>
            </a:xfrm>
            <a:custGeom>
              <a:avLst/>
              <a:gdLst>
                <a:gd name="T0" fmla="*/ 0 w 46"/>
                <a:gd name="T1" fmla="*/ 43 h 83"/>
                <a:gd name="T2" fmla="*/ 34 w 46"/>
                <a:gd name="T3" fmla="*/ 0 h 83"/>
                <a:gd name="T4" fmla="*/ 45 w 46"/>
                <a:gd name="T5" fmla="*/ 4 h 83"/>
                <a:gd name="T6" fmla="*/ 29 w 46"/>
                <a:gd name="T7" fmla="*/ 35 h 83"/>
                <a:gd name="T8" fmla="*/ 34 w 46"/>
                <a:gd name="T9" fmla="*/ 54 h 83"/>
                <a:gd name="T10" fmla="*/ 46 w 46"/>
                <a:gd name="T11" fmla="*/ 61 h 83"/>
                <a:gd name="T12" fmla="*/ 33 w 46"/>
                <a:gd name="T13" fmla="*/ 83 h 83"/>
                <a:gd name="T14" fmla="*/ 0 w 46"/>
                <a:gd name="T15" fmla="*/ 43 h 83"/>
                <a:gd name="T16" fmla="*/ 0 w 46"/>
                <a:gd name="T17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3">
                  <a:moveTo>
                    <a:pt x="0" y="43"/>
                  </a:moveTo>
                  <a:lnTo>
                    <a:pt x="34" y="0"/>
                  </a:lnTo>
                  <a:lnTo>
                    <a:pt x="45" y="4"/>
                  </a:lnTo>
                  <a:lnTo>
                    <a:pt x="29" y="35"/>
                  </a:lnTo>
                  <a:lnTo>
                    <a:pt x="34" y="54"/>
                  </a:lnTo>
                  <a:lnTo>
                    <a:pt x="46" y="61"/>
                  </a:lnTo>
                  <a:lnTo>
                    <a:pt x="33" y="83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58"/>
            <p:cNvSpPr>
              <a:spLocks/>
            </p:cNvSpPr>
            <p:nvPr/>
          </p:nvSpPr>
          <p:spPr bwMode="auto">
            <a:xfrm>
              <a:off x="3866" y="1629"/>
              <a:ext cx="76" cy="52"/>
            </a:xfrm>
            <a:custGeom>
              <a:avLst/>
              <a:gdLst>
                <a:gd name="T0" fmla="*/ 0 w 152"/>
                <a:gd name="T1" fmla="*/ 71 h 103"/>
                <a:gd name="T2" fmla="*/ 99 w 152"/>
                <a:gd name="T3" fmla="*/ 103 h 103"/>
                <a:gd name="T4" fmla="*/ 152 w 152"/>
                <a:gd name="T5" fmla="*/ 2 h 103"/>
                <a:gd name="T6" fmla="*/ 150 w 152"/>
                <a:gd name="T7" fmla="*/ 0 h 103"/>
                <a:gd name="T8" fmla="*/ 145 w 152"/>
                <a:gd name="T9" fmla="*/ 0 h 103"/>
                <a:gd name="T10" fmla="*/ 142 w 152"/>
                <a:gd name="T11" fmla="*/ 0 h 103"/>
                <a:gd name="T12" fmla="*/ 140 w 152"/>
                <a:gd name="T13" fmla="*/ 0 h 103"/>
                <a:gd name="T14" fmla="*/ 135 w 152"/>
                <a:gd name="T15" fmla="*/ 0 h 103"/>
                <a:gd name="T16" fmla="*/ 131 w 152"/>
                <a:gd name="T17" fmla="*/ 0 h 103"/>
                <a:gd name="T18" fmla="*/ 126 w 152"/>
                <a:gd name="T19" fmla="*/ 0 h 103"/>
                <a:gd name="T20" fmla="*/ 123 w 152"/>
                <a:gd name="T21" fmla="*/ 2 h 103"/>
                <a:gd name="T22" fmla="*/ 118 w 152"/>
                <a:gd name="T23" fmla="*/ 2 h 103"/>
                <a:gd name="T24" fmla="*/ 114 w 152"/>
                <a:gd name="T25" fmla="*/ 3 h 103"/>
                <a:gd name="T26" fmla="*/ 109 w 152"/>
                <a:gd name="T27" fmla="*/ 5 h 103"/>
                <a:gd name="T28" fmla="*/ 104 w 152"/>
                <a:gd name="T29" fmla="*/ 7 h 103"/>
                <a:gd name="T30" fmla="*/ 100 w 152"/>
                <a:gd name="T31" fmla="*/ 10 h 103"/>
                <a:gd name="T32" fmla="*/ 97 w 152"/>
                <a:gd name="T33" fmla="*/ 14 h 103"/>
                <a:gd name="T34" fmla="*/ 93 w 152"/>
                <a:gd name="T35" fmla="*/ 15 h 103"/>
                <a:gd name="T36" fmla="*/ 90 w 152"/>
                <a:gd name="T37" fmla="*/ 19 h 103"/>
                <a:gd name="T38" fmla="*/ 87 w 152"/>
                <a:gd name="T39" fmla="*/ 24 h 103"/>
                <a:gd name="T40" fmla="*/ 85 w 152"/>
                <a:gd name="T41" fmla="*/ 29 h 103"/>
                <a:gd name="T42" fmla="*/ 81 w 152"/>
                <a:gd name="T43" fmla="*/ 34 h 103"/>
                <a:gd name="T44" fmla="*/ 80 w 152"/>
                <a:gd name="T45" fmla="*/ 40 h 103"/>
                <a:gd name="T46" fmla="*/ 76 w 152"/>
                <a:gd name="T47" fmla="*/ 46 h 103"/>
                <a:gd name="T48" fmla="*/ 74 w 152"/>
                <a:gd name="T49" fmla="*/ 52 h 103"/>
                <a:gd name="T50" fmla="*/ 73 w 152"/>
                <a:gd name="T51" fmla="*/ 57 h 103"/>
                <a:gd name="T52" fmla="*/ 71 w 152"/>
                <a:gd name="T53" fmla="*/ 62 h 103"/>
                <a:gd name="T54" fmla="*/ 69 w 152"/>
                <a:gd name="T55" fmla="*/ 67 h 103"/>
                <a:gd name="T56" fmla="*/ 68 w 152"/>
                <a:gd name="T57" fmla="*/ 71 h 103"/>
                <a:gd name="T58" fmla="*/ 66 w 152"/>
                <a:gd name="T59" fmla="*/ 74 h 103"/>
                <a:gd name="T60" fmla="*/ 66 w 152"/>
                <a:gd name="T61" fmla="*/ 76 h 103"/>
                <a:gd name="T62" fmla="*/ 66 w 152"/>
                <a:gd name="T63" fmla="*/ 78 h 103"/>
                <a:gd name="T64" fmla="*/ 66 w 152"/>
                <a:gd name="T65" fmla="*/ 79 h 103"/>
                <a:gd name="T66" fmla="*/ 0 w 152"/>
                <a:gd name="T67" fmla="*/ 71 h 103"/>
                <a:gd name="T68" fmla="*/ 0 w 152"/>
                <a:gd name="T69" fmla="*/ 7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103">
                  <a:moveTo>
                    <a:pt x="0" y="71"/>
                  </a:moveTo>
                  <a:lnTo>
                    <a:pt x="99" y="103"/>
                  </a:lnTo>
                  <a:lnTo>
                    <a:pt x="152" y="2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3" y="2"/>
                  </a:lnTo>
                  <a:lnTo>
                    <a:pt x="118" y="2"/>
                  </a:lnTo>
                  <a:lnTo>
                    <a:pt x="114" y="3"/>
                  </a:lnTo>
                  <a:lnTo>
                    <a:pt x="109" y="5"/>
                  </a:lnTo>
                  <a:lnTo>
                    <a:pt x="104" y="7"/>
                  </a:lnTo>
                  <a:lnTo>
                    <a:pt x="100" y="10"/>
                  </a:lnTo>
                  <a:lnTo>
                    <a:pt x="97" y="14"/>
                  </a:lnTo>
                  <a:lnTo>
                    <a:pt x="93" y="15"/>
                  </a:lnTo>
                  <a:lnTo>
                    <a:pt x="90" y="19"/>
                  </a:lnTo>
                  <a:lnTo>
                    <a:pt x="87" y="24"/>
                  </a:lnTo>
                  <a:lnTo>
                    <a:pt x="85" y="29"/>
                  </a:lnTo>
                  <a:lnTo>
                    <a:pt x="81" y="34"/>
                  </a:lnTo>
                  <a:lnTo>
                    <a:pt x="80" y="40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3" y="57"/>
                  </a:lnTo>
                  <a:lnTo>
                    <a:pt x="71" y="62"/>
                  </a:lnTo>
                  <a:lnTo>
                    <a:pt x="69" y="67"/>
                  </a:lnTo>
                  <a:lnTo>
                    <a:pt x="68" y="71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79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59"/>
            <p:cNvSpPr>
              <a:spLocks/>
            </p:cNvSpPr>
            <p:nvPr/>
          </p:nvSpPr>
          <p:spPr bwMode="auto">
            <a:xfrm>
              <a:off x="3654" y="1638"/>
              <a:ext cx="108" cy="48"/>
            </a:xfrm>
            <a:custGeom>
              <a:avLst/>
              <a:gdLst>
                <a:gd name="T0" fmla="*/ 0 w 218"/>
                <a:gd name="T1" fmla="*/ 47 h 97"/>
                <a:gd name="T2" fmla="*/ 49 w 218"/>
                <a:gd name="T3" fmla="*/ 52 h 97"/>
                <a:gd name="T4" fmla="*/ 52 w 218"/>
                <a:gd name="T5" fmla="*/ 31 h 97"/>
                <a:gd name="T6" fmla="*/ 81 w 218"/>
                <a:gd name="T7" fmla="*/ 42 h 97"/>
                <a:gd name="T8" fmla="*/ 102 w 218"/>
                <a:gd name="T9" fmla="*/ 40 h 97"/>
                <a:gd name="T10" fmla="*/ 102 w 218"/>
                <a:gd name="T11" fmla="*/ 0 h 97"/>
                <a:gd name="T12" fmla="*/ 218 w 218"/>
                <a:gd name="T13" fmla="*/ 33 h 97"/>
                <a:gd name="T14" fmla="*/ 137 w 218"/>
                <a:gd name="T15" fmla="*/ 86 h 97"/>
                <a:gd name="T16" fmla="*/ 106 w 218"/>
                <a:gd name="T17" fmla="*/ 61 h 97"/>
                <a:gd name="T18" fmla="*/ 71 w 218"/>
                <a:gd name="T19" fmla="*/ 83 h 97"/>
                <a:gd name="T20" fmla="*/ 54 w 218"/>
                <a:gd name="T21" fmla="*/ 73 h 97"/>
                <a:gd name="T22" fmla="*/ 19 w 218"/>
                <a:gd name="T23" fmla="*/ 97 h 97"/>
                <a:gd name="T24" fmla="*/ 7 w 218"/>
                <a:gd name="T25" fmla="*/ 92 h 97"/>
                <a:gd name="T26" fmla="*/ 12 w 218"/>
                <a:gd name="T27" fmla="*/ 80 h 97"/>
                <a:gd name="T28" fmla="*/ 0 w 218"/>
                <a:gd name="T29" fmla="*/ 47 h 97"/>
                <a:gd name="T30" fmla="*/ 0 w 218"/>
                <a:gd name="T3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97">
                  <a:moveTo>
                    <a:pt x="0" y="47"/>
                  </a:moveTo>
                  <a:lnTo>
                    <a:pt x="49" y="52"/>
                  </a:lnTo>
                  <a:lnTo>
                    <a:pt x="52" y="31"/>
                  </a:lnTo>
                  <a:lnTo>
                    <a:pt x="81" y="42"/>
                  </a:lnTo>
                  <a:lnTo>
                    <a:pt x="102" y="40"/>
                  </a:lnTo>
                  <a:lnTo>
                    <a:pt x="102" y="0"/>
                  </a:lnTo>
                  <a:lnTo>
                    <a:pt x="218" y="33"/>
                  </a:lnTo>
                  <a:lnTo>
                    <a:pt x="137" y="86"/>
                  </a:lnTo>
                  <a:lnTo>
                    <a:pt x="106" y="61"/>
                  </a:lnTo>
                  <a:lnTo>
                    <a:pt x="71" y="83"/>
                  </a:lnTo>
                  <a:lnTo>
                    <a:pt x="54" y="73"/>
                  </a:lnTo>
                  <a:lnTo>
                    <a:pt x="19" y="97"/>
                  </a:lnTo>
                  <a:lnTo>
                    <a:pt x="7" y="92"/>
                  </a:lnTo>
                  <a:lnTo>
                    <a:pt x="12" y="8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60"/>
            <p:cNvSpPr>
              <a:spLocks/>
            </p:cNvSpPr>
            <p:nvPr/>
          </p:nvSpPr>
          <p:spPr bwMode="auto">
            <a:xfrm>
              <a:off x="3695" y="1325"/>
              <a:ext cx="213" cy="196"/>
            </a:xfrm>
            <a:custGeom>
              <a:avLst/>
              <a:gdLst>
                <a:gd name="T0" fmla="*/ 163 w 427"/>
                <a:gd name="T1" fmla="*/ 29 h 392"/>
                <a:gd name="T2" fmla="*/ 337 w 427"/>
                <a:gd name="T3" fmla="*/ 0 h 392"/>
                <a:gd name="T4" fmla="*/ 380 w 427"/>
                <a:gd name="T5" fmla="*/ 22 h 392"/>
                <a:gd name="T6" fmla="*/ 425 w 427"/>
                <a:gd name="T7" fmla="*/ 24 h 392"/>
                <a:gd name="T8" fmla="*/ 427 w 427"/>
                <a:gd name="T9" fmla="*/ 51 h 392"/>
                <a:gd name="T10" fmla="*/ 399 w 427"/>
                <a:gd name="T11" fmla="*/ 62 h 392"/>
                <a:gd name="T12" fmla="*/ 413 w 427"/>
                <a:gd name="T13" fmla="*/ 143 h 392"/>
                <a:gd name="T14" fmla="*/ 271 w 427"/>
                <a:gd name="T15" fmla="*/ 145 h 392"/>
                <a:gd name="T16" fmla="*/ 266 w 427"/>
                <a:gd name="T17" fmla="*/ 178 h 392"/>
                <a:gd name="T18" fmla="*/ 292 w 427"/>
                <a:gd name="T19" fmla="*/ 221 h 392"/>
                <a:gd name="T20" fmla="*/ 285 w 427"/>
                <a:gd name="T21" fmla="*/ 262 h 392"/>
                <a:gd name="T22" fmla="*/ 287 w 427"/>
                <a:gd name="T23" fmla="*/ 278 h 392"/>
                <a:gd name="T24" fmla="*/ 320 w 427"/>
                <a:gd name="T25" fmla="*/ 316 h 392"/>
                <a:gd name="T26" fmla="*/ 328 w 427"/>
                <a:gd name="T27" fmla="*/ 338 h 392"/>
                <a:gd name="T28" fmla="*/ 311 w 427"/>
                <a:gd name="T29" fmla="*/ 373 h 392"/>
                <a:gd name="T30" fmla="*/ 289 w 427"/>
                <a:gd name="T31" fmla="*/ 390 h 392"/>
                <a:gd name="T32" fmla="*/ 263 w 427"/>
                <a:gd name="T33" fmla="*/ 392 h 392"/>
                <a:gd name="T34" fmla="*/ 209 w 427"/>
                <a:gd name="T35" fmla="*/ 369 h 392"/>
                <a:gd name="T36" fmla="*/ 173 w 427"/>
                <a:gd name="T37" fmla="*/ 297 h 392"/>
                <a:gd name="T38" fmla="*/ 147 w 427"/>
                <a:gd name="T39" fmla="*/ 295 h 392"/>
                <a:gd name="T40" fmla="*/ 0 w 427"/>
                <a:gd name="T41" fmla="*/ 342 h 392"/>
                <a:gd name="T42" fmla="*/ 23 w 427"/>
                <a:gd name="T43" fmla="*/ 300 h 392"/>
                <a:gd name="T44" fmla="*/ 97 w 427"/>
                <a:gd name="T45" fmla="*/ 188 h 392"/>
                <a:gd name="T46" fmla="*/ 121 w 427"/>
                <a:gd name="T47" fmla="*/ 77 h 392"/>
                <a:gd name="T48" fmla="*/ 163 w 427"/>
                <a:gd name="T49" fmla="*/ 29 h 392"/>
                <a:gd name="T50" fmla="*/ 163 w 427"/>
                <a:gd name="T51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92">
                  <a:moveTo>
                    <a:pt x="163" y="29"/>
                  </a:moveTo>
                  <a:lnTo>
                    <a:pt x="337" y="0"/>
                  </a:lnTo>
                  <a:lnTo>
                    <a:pt x="380" y="22"/>
                  </a:lnTo>
                  <a:lnTo>
                    <a:pt x="425" y="24"/>
                  </a:lnTo>
                  <a:lnTo>
                    <a:pt x="427" y="51"/>
                  </a:lnTo>
                  <a:lnTo>
                    <a:pt x="399" y="62"/>
                  </a:lnTo>
                  <a:lnTo>
                    <a:pt x="413" y="143"/>
                  </a:lnTo>
                  <a:lnTo>
                    <a:pt x="271" y="145"/>
                  </a:lnTo>
                  <a:lnTo>
                    <a:pt x="266" y="178"/>
                  </a:lnTo>
                  <a:lnTo>
                    <a:pt x="292" y="221"/>
                  </a:lnTo>
                  <a:lnTo>
                    <a:pt x="285" y="262"/>
                  </a:lnTo>
                  <a:lnTo>
                    <a:pt x="287" y="278"/>
                  </a:lnTo>
                  <a:lnTo>
                    <a:pt x="320" y="316"/>
                  </a:lnTo>
                  <a:lnTo>
                    <a:pt x="328" y="338"/>
                  </a:lnTo>
                  <a:lnTo>
                    <a:pt x="311" y="373"/>
                  </a:lnTo>
                  <a:lnTo>
                    <a:pt x="289" y="390"/>
                  </a:lnTo>
                  <a:lnTo>
                    <a:pt x="263" y="392"/>
                  </a:lnTo>
                  <a:lnTo>
                    <a:pt x="209" y="369"/>
                  </a:lnTo>
                  <a:lnTo>
                    <a:pt x="173" y="297"/>
                  </a:lnTo>
                  <a:lnTo>
                    <a:pt x="147" y="295"/>
                  </a:lnTo>
                  <a:lnTo>
                    <a:pt x="0" y="342"/>
                  </a:lnTo>
                  <a:lnTo>
                    <a:pt x="23" y="300"/>
                  </a:lnTo>
                  <a:lnTo>
                    <a:pt x="97" y="188"/>
                  </a:lnTo>
                  <a:lnTo>
                    <a:pt x="121" y="77"/>
                  </a:lnTo>
                  <a:lnTo>
                    <a:pt x="163" y="29"/>
                  </a:lnTo>
                  <a:lnTo>
                    <a:pt x="163" y="29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61"/>
            <p:cNvSpPr>
              <a:spLocks/>
            </p:cNvSpPr>
            <p:nvPr/>
          </p:nvSpPr>
          <p:spPr bwMode="auto">
            <a:xfrm>
              <a:off x="3787" y="1849"/>
              <a:ext cx="89" cy="22"/>
            </a:xfrm>
            <a:custGeom>
              <a:avLst/>
              <a:gdLst>
                <a:gd name="T0" fmla="*/ 0 w 180"/>
                <a:gd name="T1" fmla="*/ 5 h 45"/>
                <a:gd name="T2" fmla="*/ 0 w 180"/>
                <a:gd name="T3" fmla="*/ 33 h 45"/>
                <a:gd name="T4" fmla="*/ 126 w 180"/>
                <a:gd name="T5" fmla="*/ 45 h 45"/>
                <a:gd name="T6" fmla="*/ 180 w 180"/>
                <a:gd name="T7" fmla="*/ 43 h 45"/>
                <a:gd name="T8" fmla="*/ 180 w 180"/>
                <a:gd name="T9" fmla="*/ 14 h 45"/>
                <a:gd name="T10" fmla="*/ 147 w 180"/>
                <a:gd name="T11" fmla="*/ 5 h 45"/>
                <a:gd name="T12" fmla="*/ 81 w 180"/>
                <a:gd name="T13" fmla="*/ 0 h 45"/>
                <a:gd name="T14" fmla="*/ 0 w 180"/>
                <a:gd name="T15" fmla="*/ 5 h 45"/>
                <a:gd name="T16" fmla="*/ 0 w 180"/>
                <a:gd name="T17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45">
                  <a:moveTo>
                    <a:pt x="0" y="5"/>
                  </a:moveTo>
                  <a:lnTo>
                    <a:pt x="0" y="33"/>
                  </a:lnTo>
                  <a:lnTo>
                    <a:pt x="126" y="45"/>
                  </a:lnTo>
                  <a:lnTo>
                    <a:pt x="180" y="43"/>
                  </a:lnTo>
                  <a:lnTo>
                    <a:pt x="180" y="14"/>
                  </a:lnTo>
                  <a:lnTo>
                    <a:pt x="147" y="5"/>
                  </a:lnTo>
                  <a:lnTo>
                    <a:pt x="81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62"/>
            <p:cNvSpPr>
              <a:spLocks/>
            </p:cNvSpPr>
            <p:nvPr/>
          </p:nvSpPr>
          <p:spPr bwMode="auto">
            <a:xfrm>
              <a:off x="3789" y="1820"/>
              <a:ext cx="92" cy="22"/>
            </a:xfrm>
            <a:custGeom>
              <a:avLst/>
              <a:gdLst>
                <a:gd name="T0" fmla="*/ 0 w 184"/>
                <a:gd name="T1" fmla="*/ 5 h 43"/>
                <a:gd name="T2" fmla="*/ 4 w 184"/>
                <a:gd name="T3" fmla="*/ 26 h 43"/>
                <a:gd name="T4" fmla="*/ 184 w 184"/>
                <a:gd name="T5" fmla="*/ 43 h 43"/>
                <a:gd name="T6" fmla="*/ 177 w 184"/>
                <a:gd name="T7" fmla="*/ 12 h 43"/>
                <a:gd name="T8" fmla="*/ 128 w 184"/>
                <a:gd name="T9" fmla="*/ 0 h 43"/>
                <a:gd name="T10" fmla="*/ 0 w 184"/>
                <a:gd name="T11" fmla="*/ 5 h 43"/>
                <a:gd name="T12" fmla="*/ 0 w 184"/>
                <a:gd name="T13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43">
                  <a:moveTo>
                    <a:pt x="0" y="5"/>
                  </a:moveTo>
                  <a:lnTo>
                    <a:pt x="4" y="26"/>
                  </a:lnTo>
                  <a:lnTo>
                    <a:pt x="184" y="43"/>
                  </a:lnTo>
                  <a:lnTo>
                    <a:pt x="177" y="12"/>
                  </a:lnTo>
                  <a:lnTo>
                    <a:pt x="1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63"/>
            <p:cNvSpPr>
              <a:spLocks/>
            </p:cNvSpPr>
            <p:nvPr/>
          </p:nvSpPr>
          <p:spPr bwMode="auto">
            <a:xfrm>
              <a:off x="3790" y="1785"/>
              <a:ext cx="86" cy="20"/>
            </a:xfrm>
            <a:custGeom>
              <a:avLst/>
              <a:gdLst>
                <a:gd name="T0" fmla="*/ 0 w 171"/>
                <a:gd name="T1" fmla="*/ 0 h 40"/>
                <a:gd name="T2" fmla="*/ 2 w 171"/>
                <a:gd name="T3" fmla="*/ 36 h 40"/>
                <a:gd name="T4" fmla="*/ 171 w 171"/>
                <a:gd name="T5" fmla="*/ 40 h 40"/>
                <a:gd name="T6" fmla="*/ 171 w 171"/>
                <a:gd name="T7" fmla="*/ 12 h 40"/>
                <a:gd name="T8" fmla="*/ 119 w 171"/>
                <a:gd name="T9" fmla="*/ 2 h 40"/>
                <a:gd name="T10" fmla="*/ 0 w 171"/>
                <a:gd name="T11" fmla="*/ 0 h 40"/>
                <a:gd name="T12" fmla="*/ 0 w 171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40">
                  <a:moveTo>
                    <a:pt x="0" y="0"/>
                  </a:moveTo>
                  <a:lnTo>
                    <a:pt x="2" y="36"/>
                  </a:lnTo>
                  <a:lnTo>
                    <a:pt x="171" y="40"/>
                  </a:lnTo>
                  <a:lnTo>
                    <a:pt x="171" y="12"/>
                  </a:lnTo>
                  <a:lnTo>
                    <a:pt x="119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64"/>
            <p:cNvSpPr>
              <a:spLocks/>
            </p:cNvSpPr>
            <p:nvPr/>
          </p:nvSpPr>
          <p:spPr bwMode="auto">
            <a:xfrm>
              <a:off x="3793" y="1747"/>
              <a:ext cx="82" cy="22"/>
            </a:xfrm>
            <a:custGeom>
              <a:avLst/>
              <a:gdLst>
                <a:gd name="T0" fmla="*/ 2 w 164"/>
                <a:gd name="T1" fmla="*/ 0 h 43"/>
                <a:gd name="T2" fmla="*/ 0 w 164"/>
                <a:gd name="T3" fmla="*/ 26 h 43"/>
                <a:gd name="T4" fmla="*/ 164 w 164"/>
                <a:gd name="T5" fmla="*/ 43 h 43"/>
                <a:gd name="T6" fmla="*/ 164 w 164"/>
                <a:gd name="T7" fmla="*/ 12 h 43"/>
                <a:gd name="T8" fmla="*/ 2 w 164"/>
                <a:gd name="T9" fmla="*/ 0 h 43"/>
                <a:gd name="T10" fmla="*/ 2 w 16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43">
                  <a:moveTo>
                    <a:pt x="2" y="0"/>
                  </a:moveTo>
                  <a:lnTo>
                    <a:pt x="0" y="26"/>
                  </a:lnTo>
                  <a:lnTo>
                    <a:pt x="164" y="43"/>
                  </a:lnTo>
                  <a:lnTo>
                    <a:pt x="164" y="1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65"/>
            <p:cNvSpPr>
              <a:spLocks/>
            </p:cNvSpPr>
            <p:nvPr/>
          </p:nvSpPr>
          <p:spPr bwMode="auto">
            <a:xfrm>
              <a:off x="3834" y="1545"/>
              <a:ext cx="38" cy="93"/>
            </a:xfrm>
            <a:custGeom>
              <a:avLst/>
              <a:gdLst>
                <a:gd name="T0" fmla="*/ 76 w 76"/>
                <a:gd name="T1" fmla="*/ 11 h 187"/>
                <a:gd name="T2" fmla="*/ 59 w 76"/>
                <a:gd name="T3" fmla="*/ 0 h 187"/>
                <a:gd name="T4" fmla="*/ 0 w 76"/>
                <a:gd name="T5" fmla="*/ 187 h 187"/>
                <a:gd name="T6" fmla="*/ 50 w 76"/>
                <a:gd name="T7" fmla="*/ 135 h 187"/>
                <a:gd name="T8" fmla="*/ 76 w 76"/>
                <a:gd name="T9" fmla="*/ 11 h 187"/>
                <a:gd name="T10" fmla="*/ 76 w 76"/>
                <a:gd name="T11" fmla="*/ 1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7">
                  <a:moveTo>
                    <a:pt x="76" y="11"/>
                  </a:moveTo>
                  <a:lnTo>
                    <a:pt x="59" y="0"/>
                  </a:lnTo>
                  <a:lnTo>
                    <a:pt x="0" y="187"/>
                  </a:lnTo>
                  <a:lnTo>
                    <a:pt x="50" y="135"/>
                  </a:lnTo>
                  <a:lnTo>
                    <a:pt x="76" y="11"/>
                  </a:lnTo>
                  <a:lnTo>
                    <a:pt x="76" y="11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66"/>
            <p:cNvSpPr>
              <a:spLocks/>
            </p:cNvSpPr>
            <p:nvPr/>
          </p:nvSpPr>
          <p:spPr bwMode="auto">
            <a:xfrm>
              <a:off x="3703" y="1378"/>
              <a:ext cx="198" cy="115"/>
            </a:xfrm>
            <a:custGeom>
              <a:avLst/>
              <a:gdLst>
                <a:gd name="T0" fmla="*/ 8 w 395"/>
                <a:gd name="T1" fmla="*/ 207 h 230"/>
                <a:gd name="T2" fmla="*/ 109 w 395"/>
                <a:gd name="T3" fmla="*/ 161 h 230"/>
                <a:gd name="T4" fmla="*/ 115 w 395"/>
                <a:gd name="T5" fmla="*/ 147 h 230"/>
                <a:gd name="T6" fmla="*/ 115 w 395"/>
                <a:gd name="T7" fmla="*/ 62 h 230"/>
                <a:gd name="T8" fmla="*/ 129 w 395"/>
                <a:gd name="T9" fmla="*/ 15 h 230"/>
                <a:gd name="T10" fmla="*/ 150 w 395"/>
                <a:gd name="T11" fmla="*/ 2 h 230"/>
                <a:gd name="T12" fmla="*/ 167 w 395"/>
                <a:gd name="T13" fmla="*/ 0 h 230"/>
                <a:gd name="T14" fmla="*/ 193 w 395"/>
                <a:gd name="T15" fmla="*/ 10 h 230"/>
                <a:gd name="T16" fmla="*/ 209 w 395"/>
                <a:gd name="T17" fmla="*/ 22 h 230"/>
                <a:gd name="T18" fmla="*/ 273 w 395"/>
                <a:gd name="T19" fmla="*/ 9 h 230"/>
                <a:gd name="T20" fmla="*/ 328 w 395"/>
                <a:gd name="T21" fmla="*/ 7 h 230"/>
                <a:gd name="T22" fmla="*/ 395 w 395"/>
                <a:gd name="T23" fmla="*/ 22 h 230"/>
                <a:gd name="T24" fmla="*/ 395 w 395"/>
                <a:gd name="T25" fmla="*/ 43 h 230"/>
                <a:gd name="T26" fmla="*/ 254 w 395"/>
                <a:gd name="T27" fmla="*/ 36 h 230"/>
                <a:gd name="T28" fmla="*/ 185 w 395"/>
                <a:gd name="T29" fmla="*/ 48 h 230"/>
                <a:gd name="T30" fmla="*/ 157 w 395"/>
                <a:gd name="T31" fmla="*/ 48 h 230"/>
                <a:gd name="T32" fmla="*/ 153 w 395"/>
                <a:gd name="T33" fmla="*/ 171 h 230"/>
                <a:gd name="T34" fmla="*/ 0 w 395"/>
                <a:gd name="T35" fmla="*/ 230 h 230"/>
                <a:gd name="T36" fmla="*/ 8 w 395"/>
                <a:gd name="T37" fmla="*/ 207 h 230"/>
                <a:gd name="T38" fmla="*/ 8 w 395"/>
                <a:gd name="T39" fmla="*/ 20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230">
                  <a:moveTo>
                    <a:pt x="8" y="207"/>
                  </a:moveTo>
                  <a:lnTo>
                    <a:pt x="109" y="161"/>
                  </a:lnTo>
                  <a:lnTo>
                    <a:pt x="115" y="147"/>
                  </a:lnTo>
                  <a:lnTo>
                    <a:pt x="115" y="62"/>
                  </a:lnTo>
                  <a:lnTo>
                    <a:pt x="129" y="15"/>
                  </a:lnTo>
                  <a:lnTo>
                    <a:pt x="150" y="2"/>
                  </a:lnTo>
                  <a:lnTo>
                    <a:pt x="167" y="0"/>
                  </a:lnTo>
                  <a:lnTo>
                    <a:pt x="193" y="10"/>
                  </a:lnTo>
                  <a:lnTo>
                    <a:pt x="209" y="22"/>
                  </a:lnTo>
                  <a:lnTo>
                    <a:pt x="273" y="9"/>
                  </a:lnTo>
                  <a:lnTo>
                    <a:pt x="328" y="7"/>
                  </a:lnTo>
                  <a:lnTo>
                    <a:pt x="395" y="22"/>
                  </a:lnTo>
                  <a:lnTo>
                    <a:pt x="395" y="43"/>
                  </a:lnTo>
                  <a:lnTo>
                    <a:pt x="254" y="36"/>
                  </a:lnTo>
                  <a:lnTo>
                    <a:pt x="185" y="48"/>
                  </a:lnTo>
                  <a:lnTo>
                    <a:pt x="157" y="48"/>
                  </a:lnTo>
                  <a:lnTo>
                    <a:pt x="153" y="171"/>
                  </a:lnTo>
                  <a:lnTo>
                    <a:pt x="0" y="230"/>
                  </a:lnTo>
                  <a:lnTo>
                    <a:pt x="8" y="207"/>
                  </a:lnTo>
                  <a:lnTo>
                    <a:pt x="8" y="20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67"/>
            <p:cNvSpPr>
              <a:spLocks/>
            </p:cNvSpPr>
            <p:nvPr/>
          </p:nvSpPr>
          <p:spPr bwMode="auto">
            <a:xfrm>
              <a:off x="3914" y="1563"/>
              <a:ext cx="83" cy="96"/>
            </a:xfrm>
            <a:custGeom>
              <a:avLst/>
              <a:gdLst>
                <a:gd name="T0" fmla="*/ 0 w 168"/>
                <a:gd name="T1" fmla="*/ 36 h 192"/>
                <a:gd name="T2" fmla="*/ 31 w 168"/>
                <a:gd name="T3" fmla="*/ 0 h 192"/>
                <a:gd name="T4" fmla="*/ 112 w 168"/>
                <a:gd name="T5" fmla="*/ 31 h 192"/>
                <a:gd name="T6" fmla="*/ 97 w 168"/>
                <a:gd name="T7" fmla="*/ 72 h 192"/>
                <a:gd name="T8" fmla="*/ 164 w 168"/>
                <a:gd name="T9" fmla="*/ 107 h 192"/>
                <a:gd name="T10" fmla="*/ 144 w 168"/>
                <a:gd name="T11" fmla="*/ 128 h 192"/>
                <a:gd name="T12" fmla="*/ 168 w 168"/>
                <a:gd name="T13" fmla="*/ 171 h 192"/>
                <a:gd name="T14" fmla="*/ 147 w 168"/>
                <a:gd name="T15" fmla="*/ 192 h 192"/>
                <a:gd name="T16" fmla="*/ 88 w 168"/>
                <a:gd name="T17" fmla="*/ 143 h 192"/>
                <a:gd name="T18" fmla="*/ 88 w 168"/>
                <a:gd name="T19" fmla="*/ 90 h 192"/>
                <a:gd name="T20" fmla="*/ 30 w 168"/>
                <a:gd name="T21" fmla="*/ 65 h 192"/>
                <a:gd name="T22" fmla="*/ 0 w 168"/>
                <a:gd name="T23" fmla="*/ 36 h 192"/>
                <a:gd name="T24" fmla="*/ 0 w 168"/>
                <a:gd name="T25" fmla="*/ 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92">
                  <a:moveTo>
                    <a:pt x="0" y="36"/>
                  </a:moveTo>
                  <a:lnTo>
                    <a:pt x="31" y="0"/>
                  </a:lnTo>
                  <a:lnTo>
                    <a:pt x="112" y="31"/>
                  </a:lnTo>
                  <a:lnTo>
                    <a:pt x="97" y="72"/>
                  </a:lnTo>
                  <a:lnTo>
                    <a:pt x="164" y="107"/>
                  </a:lnTo>
                  <a:lnTo>
                    <a:pt x="144" y="128"/>
                  </a:lnTo>
                  <a:lnTo>
                    <a:pt x="168" y="171"/>
                  </a:lnTo>
                  <a:lnTo>
                    <a:pt x="147" y="192"/>
                  </a:lnTo>
                  <a:lnTo>
                    <a:pt x="88" y="143"/>
                  </a:lnTo>
                  <a:lnTo>
                    <a:pt x="88" y="90"/>
                  </a:lnTo>
                  <a:lnTo>
                    <a:pt x="30" y="65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68"/>
            <p:cNvSpPr>
              <a:spLocks/>
            </p:cNvSpPr>
            <p:nvPr/>
          </p:nvSpPr>
          <p:spPr bwMode="auto">
            <a:xfrm>
              <a:off x="3860" y="1550"/>
              <a:ext cx="56" cy="41"/>
            </a:xfrm>
            <a:custGeom>
              <a:avLst/>
              <a:gdLst>
                <a:gd name="T0" fmla="*/ 19 w 112"/>
                <a:gd name="T1" fmla="*/ 0 h 81"/>
                <a:gd name="T2" fmla="*/ 0 w 112"/>
                <a:gd name="T3" fmla="*/ 81 h 81"/>
                <a:gd name="T4" fmla="*/ 67 w 112"/>
                <a:gd name="T5" fmla="*/ 62 h 81"/>
                <a:gd name="T6" fmla="*/ 112 w 112"/>
                <a:gd name="T7" fmla="*/ 15 h 81"/>
                <a:gd name="T8" fmla="*/ 19 w 112"/>
                <a:gd name="T9" fmla="*/ 0 h 81"/>
                <a:gd name="T10" fmla="*/ 19 w 112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81">
                  <a:moveTo>
                    <a:pt x="19" y="0"/>
                  </a:moveTo>
                  <a:lnTo>
                    <a:pt x="0" y="81"/>
                  </a:lnTo>
                  <a:lnTo>
                    <a:pt x="67" y="62"/>
                  </a:lnTo>
                  <a:lnTo>
                    <a:pt x="112" y="1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69"/>
            <p:cNvSpPr>
              <a:spLocks/>
            </p:cNvSpPr>
            <p:nvPr/>
          </p:nvSpPr>
          <p:spPr bwMode="auto">
            <a:xfrm>
              <a:off x="3598" y="1535"/>
              <a:ext cx="211" cy="100"/>
            </a:xfrm>
            <a:custGeom>
              <a:avLst/>
              <a:gdLst>
                <a:gd name="T0" fmla="*/ 0 w 421"/>
                <a:gd name="T1" fmla="*/ 144 h 201"/>
                <a:gd name="T2" fmla="*/ 55 w 421"/>
                <a:gd name="T3" fmla="*/ 135 h 201"/>
                <a:gd name="T4" fmla="*/ 45 w 421"/>
                <a:gd name="T5" fmla="*/ 102 h 201"/>
                <a:gd name="T6" fmla="*/ 91 w 421"/>
                <a:gd name="T7" fmla="*/ 83 h 201"/>
                <a:gd name="T8" fmla="*/ 105 w 421"/>
                <a:gd name="T9" fmla="*/ 37 h 201"/>
                <a:gd name="T10" fmla="*/ 247 w 421"/>
                <a:gd name="T11" fmla="*/ 0 h 201"/>
                <a:gd name="T12" fmla="*/ 266 w 421"/>
                <a:gd name="T13" fmla="*/ 19 h 201"/>
                <a:gd name="T14" fmla="*/ 292 w 421"/>
                <a:gd name="T15" fmla="*/ 14 h 201"/>
                <a:gd name="T16" fmla="*/ 407 w 421"/>
                <a:gd name="T17" fmla="*/ 108 h 201"/>
                <a:gd name="T18" fmla="*/ 421 w 421"/>
                <a:gd name="T19" fmla="*/ 153 h 201"/>
                <a:gd name="T20" fmla="*/ 254 w 421"/>
                <a:gd name="T21" fmla="*/ 156 h 201"/>
                <a:gd name="T22" fmla="*/ 121 w 421"/>
                <a:gd name="T23" fmla="*/ 177 h 201"/>
                <a:gd name="T24" fmla="*/ 45 w 421"/>
                <a:gd name="T25" fmla="*/ 201 h 201"/>
                <a:gd name="T26" fmla="*/ 0 w 421"/>
                <a:gd name="T27" fmla="*/ 144 h 201"/>
                <a:gd name="T28" fmla="*/ 0 w 421"/>
                <a:gd name="T29" fmla="*/ 14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201">
                  <a:moveTo>
                    <a:pt x="0" y="144"/>
                  </a:moveTo>
                  <a:lnTo>
                    <a:pt x="55" y="135"/>
                  </a:lnTo>
                  <a:lnTo>
                    <a:pt x="45" y="102"/>
                  </a:lnTo>
                  <a:lnTo>
                    <a:pt x="91" y="83"/>
                  </a:lnTo>
                  <a:lnTo>
                    <a:pt x="105" y="37"/>
                  </a:lnTo>
                  <a:lnTo>
                    <a:pt x="247" y="0"/>
                  </a:lnTo>
                  <a:lnTo>
                    <a:pt x="266" y="19"/>
                  </a:lnTo>
                  <a:lnTo>
                    <a:pt x="292" y="14"/>
                  </a:lnTo>
                  <a:lnTo>
                    <a:pt x="407" y="108"/>
                  </a:lnTo>
                  <a:lnTo>
                    <a:pt x="421" y="153"/>
                  </a:lnTo>
                  <a:lnTo>
                    <a:pt x="254" y="156"/>
                  </a:lnTo>
                  <a:lnTo>
                    <a:pt x="121" y="177"/>
                  </a:lnTo>
                  <a:lnTo>
                    <a:pt x="45" y="201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C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70"/>
            <p:cNvSpPr>
              <a:spLocks/>
            </p:cNvSpPr>
            <p:nvPr/>
          </p:nvSpPr>
          <p:spPr bwMode="auto">
            <a:xfrm>
              <a:off x="3845" y="1353"/>
              <a:ext cx="39" cy="27"/>
            </a:xfrm>
            <a:custGeom>
              <a:avLst/>
              <a:gdLst>
                <a:gd name="T0" fmla="*/ 62 w 79"/>
                <a:gd name="T1" fmla="*/ 0 h 53"/>
                <a:gd name="T2" fmla="*/ 79 w 79"/>
                <a:gd name="T3" fmla="*/ 53 h 53"/>
                <a:gd name="T4" fmla="*/ 0 w 79"/>
                <a:gd name="T5" fmla="*/ 41 h 53"/>
                <a:gd name="T6" fmla="*/ 9 w 79"/>
                <a:gd name="T7" fmla="*/ 0 h 53"/>
                <a:gd name="T8" fmla="*/ 62 w 79"/>
                <a:gd name="T9" fmla="*/ 0 h 53"/>
                <a:gd name="T10" fmla="*/ 62 w 7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53">
                  <a:moveTo>
                    <a:pt x="62" y="0"/>
                  </a:moveTo>
                  <a:lnTo>
                    <a:pt x="79" y="53"/>
                  </a:lnTo>
                  <a:lnTo>
                    <a:pt x="0" y="41"/>
                  </a:lnTo>
                  <a:lnTo>
                    <a:pt x="9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1"/>
            <p:cNvSpPr>
              <a:spLocks/>
            </p:cNvSpPr>
            <p:nvPr/>
          </p:nvSpPr>
          <p:spPr bwMode="auto">
            <a:xfrm>
              <a:off x="3741" y="1319"/>
              <a:ext cx="138" cy="70"/>
            </a:xfrm>
            <a:custGeom>
              <a:avLst/>
              <a:gdLst>
                <a:gd name="T0" fmla="*/ 0 w 276"/>
                <a:gd name="T1" fmla="*/ 140 h 140"/>
                <a:gd name="T2" fmla="*/ 0 w 276"/>
                <a:gd name="T3" fmla="*/ 139 h 140"/>
                <a:gd name="T4" fmla="*/ 0 w 276"/>
                <a:gd name="T5" fmla="*/ 137 h 140"/>
                <a:gd name="T6" fmla="*/ 1 w 276"/>
                <a:gd name="T7" fmla="*/ 133 h 140"/>
                <a:gd name="T8" fmla="*/ 1 w 276"/>
                <a:gd name="T9" fmla="*/ 130 h 140"/>
                <a:gd name="T10" fmla="*/ 3 w 276"/>
                <a:gd name="T11" fmla="*/ 125 h 140"/>
                <a:gd name="T12" fmla="*/ 5 w 276"/>
                <a:gd name="T13" fmla="*/ 120 h 140"/>
                <a:gd name="T14" fmla="*/ 5 w 276"/>
                <a:gd name="T15" fmla="*/ 116 h 140"/>
                <a:gd name="T16" fmla="*/ 7 w 276"/>
                <a:gd name="T17" fmla="*/ 113 h 140"/>
                <a:gd name="T18" fmla="*/ 7 w 276"/>
                <a:gd name="T19" fmla="*/ 109 h 140"/>
                <a:gd name="T20" fmla="*/ 8 w 276"/>
                <a:gd name="T21" fmla="*/ 108 h 140"/>
                <a:gd name="T22" fmla="*/ 10 w 276"/>
                <a:gd name="T23" fmla="*/ 102 h 140"/>
                <a:gd name="T24" fmla="*/ 10 w 276"/>
                <a:gd name="T25" fmla="*/ 99 h 140"/>
                <a:gd name="T26" fmla="*/ 12 w 276"/>
                <a:gd name="T27" fmla="*/ 95 h 140"/>
                <a:gd name="T28" fmla="*/ 14 w 276"/>
                <a:gd name="T29" fmla="*/ 92 h 140"/>
                <a:gd name="T30" fmla="*/ 15 w 276"/>
                <a:gd name="T31" fmla="*/ 89 h 140"/>
                <a:gd name="T32" fmla="*/ 17 w 276"/>
                <a:gd name="T33" fmla="*/ 85 h 140"/>
                <a:gd name="T34" fmla="*/ 19 w 276"/>
                <a:gd name="T35" fmla="*/ 82 h 140"/>
                <a:gd name="T36" fmla="*/ 22 w 276"/>
                <a:gd name="T37" fmla="*/ 78 h 140"/>
                <a:gd name="T38" fmla="*/ 24 w 276"/>
                <a:gd name="T39" fmla="*/ 75 h 140"/>
                <a:gd name="T40" fmla="*/ 26 w 276"/>
                <a:gd name="T41" fmla="*/ 70 h 140"/>
                <a:gd name="T42" fmla="*/ 27 w 276"/>
                <a:gd name="T43" fmla="*/ 66 h 140"/>
                <a:gd name="T44" fmla="*/ 31 w 276"/>
                <a:gd name="T45" fmla="*/ 63 h 140"/>
                <a:gd name="T46" fmla="*/ 36 w 276"/>
                <a:gd name="T47" fmla="*/ 57 h 140"/>
                <a:gd name="T48" fmla="*/ 41 w 276"/>
                <a:gd name="T49" fmla="*/ 52 h 140"/>
                <a:gd name="T50" fmla="*/ 45 w 276"/>
                <a:gd name="T51" fmla="*/ 49 h 140"/>
                <a:gd name="T52" fmla="*/ 46 w 276"/>
                <a:gd name="T53" fmla="*/ 45 h 140"/>
                <a:gd name="T54" fmla="*/ 50 w 276"/>
                <a:gd name="T55" fmla="*/ 44 h 140"/>
                <a:gd name="T56" fmla="*/ 53 w 276"/>
                <a:gd name="T57" fmla="*/ 40 h 140"/>
                <a:gd name="T58" fmla="*/ 58 w 276"/>
                <a:gd name="T59" fmla="*/ 37 h 140"/>
                <a:gd name="T60" fmla="*/ 62 w 276"/>
                <a:gd name="T61" fmla="*/ 35 h 140"/>
                <a:gd name="T62" fmla="*/ 65 w 276"/>
                <a:gd name="T63" fmla="*/ 33 h 140"/>
                <a:gd name="T64" fmla="*/ 69 w 276"/>
                <a:gd name="T65" fmla="*/ 32 h 140"/>
                <a:gd name="T66" fmla="*/ 72 w 276"/>
                <a:gd name="T67" fmla="*/ 28 h 140"/>
                <a:gd name="T68" fmla="*/ 76 w 276"/>
                <a:gd name="T69" fmla="*/ 26 h 140"/>
                <a:gd name="T70" fmla="*/ 79 w 276"/>
                <a:gd name="T71" fmla="*/ 25 h 140"/>
                <a:gd name="T72" fmla="*/ 83 w 276"/>
                <a:gd name="T73" fmla="*/ 23 h 140"/>
                <a:gd name="T74" fmla="*/ 86 w 276"/>
                <a:gd name="T75" fmla="*/ 19 h 140"/>
                <a:gd name="T76" fmla="*/ 91 w 276"/>
                <a:gd name="T77" fmla="*/ 18 h 140"/>
                <a:gd name="T78" fmla="*/ 95 w 276"/>
                <a:gd name="T79" fmla="*/ 16 h 140"/>
                <a:gd name="T80" fmla="*/ 98 w 276"/>
                <a:gd name="T81" fmla="*/ 16 h 140"/>
                <a:gd name="T82" fmla="*/ 102 w 276"/>
                <a:gd name="T83" fmla="*/ 14 h 140"/>
                <a:gd name="T84" fmla="*/ 105 w 276"/>
                <a:gd name="T85" fmla="*/ 13 h 140"/>
                <a:gd name="T86" fmla="*/ 107 w 276"/>
                <a:gd name="T87" fmla="*/ 11 h 140"/>
                <a:gd name="T88" fmla="*/ 110 w 276"/>
                <a:gd name="T89" fmla="*/ 9 h 140"/>
                <a:gd name="T90" fmla="*/ 115 w 276"/>
                <a:gd name="T91" fmla="*/ 6 h 140"/>
                <a:gd name="T92" fmla="*/ 122 w 276"/>
                <a:gd name="T93" fmla="*/ 4 h 140"/>
                <a:gd name="T94" fmla="*/ 126 w 276"/>
                <a:gd name="T95" fmla="*/ 2 h 140"/>
                <a:gd name="T96" fmla="*/ 129 w 276"/>
                <a:gd name="T97" fmla="*/ 2 h 140"/>
                <a:gd name="T98" fmla="*/ 131 w 276"/>
                <a:gd name="T99" fmla="*/ 0 h 140"/>
                <a:gd name="T100" fmla="*/ 133 w 276"/>
                <a:gd name="T101" fmla="*/ 0 h 140"/>
                <a:gd name="T102" fmla="*/ 248 w 276"/>
                <a:gd name="T103" fmla="*/ 13 h 140"/>
                <a:gd name="T104" fmla="*/ 276 w 276"/>
                <a:gd name="T105" fmla="*/ 37 h 140"/>
                <a:gd name="T106" fmla="*/ 157 w 276"/>
                <a:gd name="T107" fmla="*/ 45 h 140"/>
                <a:gd name="T108" fmla="*/ 60 w 276"/>
                <a:gd name="T109" fmla="*/ 76 h 140"/>
                <a:gd name="T110" fmla="*/ 17 w 276"/>
                <a:gd name="T111" fmla="*/ 111 h 140"/>
                <a:gd name="T112" fmla="*/ 0 w 276"/>
                <a:gd name="T113" fmla="*/ 140 h 140"/>
                <a:gd name="T114" fmla="*/ 0 w 276"/>
                <a:gd name="T11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6" h="140">
                  <a:moveTo>
                    <a:pt x="0" y="140"/>
                  </a:moveTo>
                  <a:lnTo>
                    <a:pt x="0" y="139"/>
                  </a:lnTo>
                  <a:lnTo>
                    <a:pt x="0" y="137"/>
                  </a:lnTo>
                  <a:lnTo>
                    <a:pt x="1" y="133"/>
                  </a:lnTo>
                  <a:lnTo>
                    <a:pt x="1" y="130"/>
                  </a:lnTo>
                  <a:lnTo>
                    <a:pt x="3" y="125"/>
                  </a:lnTo>
                  <a:lnTo>
                    <a:pt x="5" y="120"/>
                  </a:lnTo>
                  <a:lnTo>
                    <a:pt x="5" y="116"/>
                  </a:lnTo>
                  <a:lnTo>
                    <a:pt x="7" y="113"/>
                  </a:lnTo>
                  <a:lnTo>
                    <a:pt x="7" y="109"/>
                  </a:lnTo>
                  <a:lnTo>
                    <a:pt x="8" y="108"/>
                  </a:lnTo>
                  <a:lnTo>
                    <a:pt x="10" y="102"/>
                  </a:lnTo>
                  <a:lnTo>
                    <a:pt x="10" y="99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5" y="89"/>
                  </a:lnTo>
                  <a:lnTo>
                    <a:pt x="17" y="85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4" y="75"/>
                  </a:lnTo>
                  <a:lnTo>
                    <a:pt x="26" y="70"/>
                  </a:lnTo>
                  <a:lnTo>
                    <a:pt x="27" y="66"/>
                  </a:lnTo>
                  <a:lnTo>
                    <a:pt x="31" y="63"/>
                  </a:lnTo>
                  <a:lnTo>
                    <a:pt x="36" y="57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46" y="45"/>
                  </a:lnTo>
                  <a:lnTo>
                    <a:pt x="50" y="44"/>
                  </a:lnTo>
                  <a:lnTo>
                    <a:pt x="53" y="40"/>
                  </a:lnTo>
                  <a:lnTo>
                    <a:pt x="58" y="37"/>
                  </a:lnTo>
                  <a:lnTo>
                    <a:pt x="62" y="35"/>
                  </a:lnTo>
                  <a:lnTo>
                    <a:pt x="65" y="33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6" y="26"/>
                  </a:lnTo>
                  <a:lnTo>
                    <a:pt x="79" y="25"/>
                  </a:lnTo>
                  <a:lnTo>
                    <a:pt x="83" y="23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5" y="16"/>
                  </a:lnTo>
                  <a:lnTo>
                    <a:pt x="98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10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248" y="13"/>
                  </a:lnTo>
                  <a:lnTo>
                    <a:pt x="276" y="37"/>
                  </a:lnTo>
                  <a:lnTo>
                    <a:pt x="157" y="45"/>
                  </a:lnTo>
                  <a:lnTo>
                    <a:pt x="60" y="76"/>
                  </a:lnTo>
                  <a:lnTo>
                    <a:pt x="17" y="111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72"/>
            <p:cNvSpPr>
              <a:spLocks/>
            </p:cNvSpPr>
            <p:nvPr/>
          </p:nvSpPr>
          <p:spPr bwMode="auto">
            <a:xfrm>
              <a:off x="3888" y="1696"/>
              <a:ext cx="53" cy="171"/>
            </a:xfrm>
            <a:custGeom>
              <a:avLst/>
              <a:gdLst>
                <a:gd name="T0" fmla="*/ 37 w 107"/>
                <a:gd name="T1" fmla="*/ 0 h 342"/>
                <a:gd name="T2" fmla="*/ 56 w 107"/>
                <a:gd name="T3" fmla="*/ 62 h 342"/>
                <a:gd name="T4" fmla="*/ 25 w 107"/>
                <a:gd name="T5" fmla="*/ 60 h 342"/>
                <a:gd name="T6" fmla="*/ 54 w 107"/>
                <a:gd name="T7" fmla="*/ 155 h 342"/>
                <a:gd name="T8" fmla="*/ 19 w 107"/>
                <a:gd name="T9" fmla="*/ 155 h 342"/>
                <a:gd name="T10" fmla="*/ 44 w 107"/>
                <a:gd name="T11" fmla="*/ 214 h 342"/>
                <a:gd name="T12" fmla="*/ 0 w 107"/>
                <a:gd name="T13" fmla="*/ 214 h 342"/>
                <a:gd name="T14" fmla="*/ 31 w 107"/>
                <a:gd name="T15" fmla="*/ 295 h 342"/>
                <a:gd name="T16" fmla="*/ 7 w 107"/>
                <a:gd name="T17" fmla="*/ 299 h 342"/>
                <a:gd name="T18" fmla="*/ 16 w 107"/>
                <a:gd name="T19" fmla="*/ 342 h 342"/>
                <a:gd name="T20" fmla="*/ 73 w 107"/>
                <a:gd name="T21" fmla="*/ 340 h 342"/>
                <a:gd name="T22" fmla="*/ 107 w 107"/>
                <a:gd name="T23" fmla="*/ 47 h 342"/>
                <a:gd name="T24" fmla="*/ 37 w 107"/>
                <a:gd name="T25" fmla="*/ 0 h 342"/>
                <a:gd name="T26" fmla="*/ 37 w 107"/>
                <a:gd name="T2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342">
                  <a:moveTo>
                    <a:pt x="37" y="0"/>
                  </a:moveTo>
                  <a:lnTo>
                    <a:pt x="56" y="62"/>
                  </a:lnTo>
                  <a:lnTo>
                    <a:pt x="25" y="60"/>
                  </a:lnTo>
                  <a:lnTo>
                    <a:pt x="54" y="155"/>
                  </a:lnTo>
                  <a:lnTo>
                    <a:pt x="19" y="155"/>
                  </a:lnTo>
                  <a:lnTo>
                    <a:pt x="44" y="214"/>
                  </a:lnTo>
                  <a:lnTo>
                    <a:pt x="0" y="214"/>
                  </a:lnTo>
                  <a:lnTo>
                    <a:pt x="31" y="295"/>
                  </a:lnTo>
                  <a:lnTo>
                    <a:pt x="7" y="299"/>
                  </a:lnTo>
                  <a:lnTo>
                    <a:pt x="16" y="342"/>
                  </a:lnTo>
                  <a:lnTo>
                    <a:pt x="73" y="340"/>
                  </a:lnTo>
                  <a:lnTo>
                    <a:pt x="107" y="47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73"/>
            <p:cNvSpPr>
              <a:spLocks/>
            </p:cNvSpPr>
            <p:nvPr/>
          </p:nvSpPr>
          <p:spPr bwMode="auto">
            <a:xfrm>
              <a:off x="3729" y="1673"/>
              <a:ext cx="62" cy="139"/>
            </a:xfrm>
            <a:custGeom>
              <a:avLst/>
              <a:gdLst>
                <a:gd name="T0" fmla="*/ 5 w 124"/>
                <a:gd name="T1" fmla="*/ 26 h 276"/>
                <a:gd name="T2" fmla="*/ 22 w 124"/>
                <a:gd name="T3" fmla="*/ 48 h 276"/>
                <a:gd name="T4" fmla="*/ 0 w 124"/>
                <a:gd name="T5" fmla="*/ 83 h 276"/>
                <a:gd name="T6" fmla="*/ 8 w 124"/>
                <a:gd name="T7" fmla="*/ 117 h 276"/>
                <a:gd name="T8" fmla="*/ 0 w 124"/>
                <a:gd name="T9" fmla="*/ 149 h 276"/>
                <a:gd name="T10" fmla="*/ 10 w 124"/>
                <a:gd name="T11" fmla="*/ 166 h 276"/>
                <a:gd name="T12" fmla="*/ 5 w 124"/>
                <a:gd name="T13" fmla="*/ 195 h 276"/>
                <a:gd name="T14" fmla="*/ 15 w 124"/>
                <a:gd name="T15" fmla="*/ 276 h 276"/>
                <a:gd name="T16" fmla="*/ 115 w 124"/>
                <a:gd name="T17" fmla="*/ 83 h 276"/>
                <a:gd name="T18" fmla="*/ 124 w 124"/>
                <a:gd name="T19" fmla="*/ 29 h 276"/>
                <a:gd name="T20" fmla="*/ 107 w 124"/>
                <a:gd name="T21" fmla="*/ 0 h 276"/>
                <a:gd name="T22" fmla="*/ 31 w 124"/>
                <a:gd name="T23" fmla="*/ 7 h 276"/>
                <a:gd name="T24" fmla="*/ 5 w 124"/>
                <a:gd name="T25" fmla="*/ 26 h 276"/>
                <a:gd name="T26" fmla="*/ 5 w 124"/>
                <a:gd name="T27" fmla="*/ 2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76">
                  <a:moveTo>
                    <a:pt x="5" y="26"/>
                  </a:moveTo>
                  <a:lnTo>
                    <a:pt x="22" y="48"/>
                  </a:lnTo>
                  <a:lnTo>
                    <a:pt x="0" y="83"/>
                  </a:lnTo>
                  <a:lnTo>
                    <a:pt x="8" y="117"/>
                  </a:lnTo>
                  <a:lnTo>
                    <a:pt x="0" y="149"/>
                  </a:lnTo>
                  <a:lnTo>
                    <a:pt x="10" y="166"/>
                  </a:lnTo>
                  <a:lnTo>
                    <a:pt x="5" y="195"/>
                  </a:lnTo>
                  <a:lnTo>
                    <a:pt x="15" y="276"/>
                  </a:lnTo>
                  <a:lnTo>
                    <a:pt x="115" y="83"/>
                  </a:lnTo>
                  <a:lnTo>
                    <a:pt x="124" y="29"/>
                  </a:lnTo>
                  <a:lnTo>
                    <a:pt x="107" y="0"/>
                  </a:lnTo>
                  <a:lnTo>
                    <a:pt x="31" y="7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74"/>
            <p:cNvSpPr>
              <a:spLocks/>
            </p:cNvSpPr>
            <p:nvPr/>
          </p:nvSpPr>
          <p:spPr bwMode="auto">
            <a:xfrm>
              <a:off x="3675" y="1697"/>
              <a:ext cx="41" cy="170"/>
            </a:xfrm>
            <a:custGeom>
              <a:avLst/>
              <a:gdLst>
                <a:gd name="T0" fmla="*/ 64 w 82"/>
                <a:gd name="T1" fmla="*/ 0 h 340"/>
                <a:gd name="T2" fmla="*/ 66 w 82"/>
                <a:gd name="T3" fmla="*/ 57 h 340"/>
                <a:gd name="T4" fmla="*/ 47 w 82"/>
                <a:gd name="T5" fmla="*/ 69 h 340"/>
                <a:gd name="T6" fmla="*/ 51 w 82"/>
                <a:gd name="T7" fmla="*/ 141 h 340"/>
                <a:gd name="T8" fmla="*/ 70 w 82"/>
                <a:gd name="T9" fmla="*/ 134 h 340"/>
                <a:gd name="T10" fmla="*/ 63 w 82"/>
                <a:gd name="T11" fmla="*/ 222 h 340"/>
                <a:gd name="T12" fmla="*/ 82 w 82"/>
                <a:gd name="T13" fmla="*/ 221 h 340"/>
                <a:gd name="T14" fmla="*/ 70 w 82"/>
                <a:gd name="T15" fmla="*/ 292 h 340"/>
                <a:gd name="T16" fmla="*/ 80 w 82"/>
                <a:gd name="T17" fmla="*/ 312 h 340"/>
                <a:gd name="T18" fmla="*/ 35 w 82"/>
                <a:gd name="T19" fmla="*/ 340 h 340"/>
                <a:gd name="T20" fmla="*/ 0 w 82"/>
                <a:gd name="T21" fmla="*/ 6 h 340"/>
                <a:gd name="T22" fmla="*/ 64 w 82"/>
                <a:gd name="T23" fmla="*/ 0 h 340"/>
                <a:gd name="T24" fmla="*/ 64 w 82"/>
                <a:gd name="T2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340">
                  <a:moveTo>
                    <a:pt x="64" y="0"/>
                  </a:moveTo>
                  <a:lnTo>
                    <a:pt x="66" y="57"/>
                  </a:lnTo>
                  <a:lnTo>
                    <a:pt x="47" y="69"/>
                  </a:lnTo>
                  <a:lnTo>
                    <a:pt x="51" y="141"/>
                  </a:lnTo>
                  <a:lnTo>
                    <a:pt x="70" y="134"/>
                  </a:lnTo>
                  <a:lnTo>
                    <a:pt x="63" y="222"/>
                  </a:lnTo>
                  <a:lnTo>
                    <a:pt x="82" y="221"/>
                  </a:lnTo>
                  <a:lnTo>
                    <a:pt x="70" y="292"/>
                  </a:lnTo>
                  <a:lnTo>
                    <a:pt x="80" y="312"/>
                  </a:lnTo>
                  <a:lnTo>
                    <a:pt x="35" y="340"/>
                  </a:lnTo>
                  <a:lnTo>
                    <a:pt x="0" y="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75"/>
            <p:cNvSpPr>
              <a:spLocks/>
            </p:cNvSpPr>
            <p:nvPr/>
          </p:nvSpPr>
          <p:spPr bwMode="auto">
            <a:xfrm>
              <a:off x="3947" y="1607"/>
              <a:ext cx="45" cy="79"/>
            </a:xfrm>
            <a:custGeom>
              <a:avLst/>
              <a:gdLst>
                <a:gd name="T0" fmla="*/ 29 w 89"/>
                <a:gd name="T1" fmla="*/ 0 h 157"/>
                <a:gd name="T2" fmla="*/ 79 w 89"/>
                <a:gd name="T3" fmla="*/ 31 h 157"/>
                <a:gd name="T4" fmla="*/ 53 w 89"/>
                <a:gd name="T5" fmla="*/ 66 h 157"/>
                <a:gd name="T6" fmla="*/ 89 w 89"/>
                <a:gd name="T7" fmla="*/ 97 h 157"/>
                <a:gd name="T8" fmla="*/ 24 w 89"/>
                <a:gd name="T9" fmla="*/ 157 h 157"/>
                <a:gd name="T10" fmla="*/ 13 w 89"/>
                <a:gd name="T11" fmla="*/ 124 h 157"/>
                <a:gd name="T12" fmla="*/ 0 w 89"/>
                <a:gd name="T13" fmla="*/ 119 h 157"/>
                <a:gd name="T14" fmla="*/ 0 w 89"/>
                <a:gd name="T15" fmla="*/ 81 h 157"/>
                <a:gd name="T16" fmla="*/ 29 w 89"/>
                <a:gd name="T17" fmla="*/ 0 h 157"/>
                <a:gd name="T18" fmla="*/ 29 w 89"/>
                <a:gd name="T1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57">
                  <a:moveTo>
                    <a:pt x="29" y="0"/>
                  </a:moveTo>
                  <a:lnTo>
                    <a:pt x="79" y="31"/>
                  </a:lnTo>
                  <a:lnTo>
                    <a:pt x="53" y="66"/>
                  </a:lnTo>
                  <a:lnTo>
                    <a:pt x="89" y="97"/>
                  </a:lnTo>
                  <a:lnTo>
                    <a:pt x="24" y="157"/>
                  </a:lnTo>
                  <a:lnTo>
                    <a:pt x="13" y="124"/>
                  </a:lnTo>
                  <a:lnTo>
                    <a:pt x="0" y="119"/>
                  </a:lnTo>
                  <a:lnTo>
                    <a:pt x="0" y="8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6"/>
            <p:cNvSpPr>
              <a:spLocks/>
            </p:cNvSpPr>
            <p:nvPr/>
          </p:nvSpPr>
          <p:spPr bwMode="auto">
            <a:xfrm>
              <a:off x="3868" y="1575"/>
              <a:ext cx="88" cy="89"/>
            </a:xfrm>
            <a:custGeom>
              <a:avLst/>
              <a:gdLst>
                <a:gd name="T0" fmla="*/ 0 w 176"/>
                <a:gd name="T1" fmla="*/ 124 h 178"/>
                <a:gd name="T2" fmla="*/ 7 w 176"/>
                <a:gd name="T3" fmla="*/ 173 h 178"/>
                <a:gd name="T4" fmla="*/ 34 w 176"/>
                <a:gd name="T5" fmla="*/ 178 h 178"/>
                <a:gd name="T6" fmla="*/ 34 w 176"/>
                <a:gd name="T7" fmla="*/ 176 h 178"/>
                <a:gd name="T8" fmla="*/ 36 w 176"/>
                <a:gd name="T9" fmla="*/ 174 h 178"/>
                <a:gd name="T10" fmla="*/ 38 w 176"/>
                <a:gd name="T11" fmla="*/ 169 h 178"/>
                <a:gd name="T12" fmla="*/ 41 w 176"/>
                <a:gd name="T13" fmla="*/ 164 h 178"/>
                <a:gd name="T14" fmla="*/ 43 w 176"/>
                <a:gd name="T15" fmla="*/ 161 h 178"/>
                <a:gd name="T16" fmla="*/ 45 w 176"/>
                <a:gd name="T17" fmla="*/ 159 h 178"/>
                <a:gd name="T18" fmla="*/ 46 w 176"/>
                <a:gd name="T19" fmla="*/ 155 h 178"/>
                <a:gd name="T20" fmla="*/ 48 w 176"/>
                <a:gd name="T21" fmla="*/ 152 h 178"/>
                <a:gd name="T22" fmla="*/ 50 w 176"/>
                <a:gd name="T23" fmla="*/ 149 h 178"/>
                <a:gd name="T24" fmla="*/ 53 w 176"/>
                <a:gd name="T25" fmla="*/ 145 h 178"/>
                <a:gd name="T26" fmla="*/ 55 w 176"/>
                <a:gd name="T27" fmla="*/ 142 h 178"/>
                <a:gd name="T28" fmla="*/ 60 w 176"/>
                <a:gd name="T29" fmla="*/ 138 h 178"/>
                <a:gd name="T30" fmla="*/ 62 w 176"/>
                <a:gd name="T31" fmla="*/ 133 h 178"/>
                <a:gd name="T32" fmla="*/ 65 w 176"/>
                <a:gd name="T33" fmla="*/ 130 h 178"/>
                <a:gd name="T34" fmla="*/ 67 w 176"/>
                <a:gd name="T35" fmla="*/ 124 h 178"/>
                <a:gd name="T36" fmla="*/ 70 w 176"/>
                <a:gd name="T37" fmla="*/ 121 h 178"/>
                <a:gd name="T38" fmla="*/ 74 w 176"/>
                <a:gd name="T39" fmla="*/ 117 h 178"/>
                <a:gd name="T40" fmla="*/ 76 w 176"/>
                <a:gd name="T41" fmla="*/ 114 h 178"/>
                <a:gd name="T42" fmla="*/ 79 w 176"/>
                <a:gd name="T43" fmla="*/ 111 h 178"/>
                <a:gd name="T44" fmla="*/ 83 w 176"/>
                <a:gd name="T45" fmla="*/ 107 h 178"/>
                <a:gd name="T46" fmla="*/ 88 w 176"/>
                <a:gd name="T47" fmla="*/ 100 h 178"/>
                <a:gd name="T48" fmla="*/ 95 w 176"/>
                <a:gd name="T49" fmla="*/ 95 h 178"/>
                <a:gd name="T50" fmla="*/ 100 w 176"/>
                <a:gd name="T51" fmla="*/ 92 h 178"/>
                <a:gd name="T52" fmla="*/ 107 w 176"/>
                <a:gd name="T53" fmla="*/ 90 h 178"/>
                <a:gd name="T54" fmla="*/ 112 w 176"/>
                <a:gd name="T55" fmla="*/ 86 h 178"/>
                <a:gd name="T56" fmla="*/ 117 w 176"/>
                <a:gd name="T57" fmla="*/ 85 h 178"/>
                <a:gd name="T58" fmla="*/ 122 w 176"/>
                <a:gd name="T59" fmla="*/ 85 h 178"/>
                <a:gd name="T60" fmla="*/ 127 w 176"/>
                <a:gd name="T61" fmla="*/ 83 h 178"/>
                <a:gd name="T62" fmla="*/ 131 w 176"/>
                <a:gd name="T63" fmla="*/ 81 h 178"/>
                <a:gd name="T64" fmla="*/ 136 w 176"/>
                <a:gd name="T65" fmla="*/ 81 h 178"/>
                <a:gd name="T66" fmla="*/ 140 w 176"/>
                <a:gd name="T67" fmla="*/ 81 h 178"/>
                <a:gd name="T68" fmla="*/ 145 w 176"/>
                <a:gd name="T69" fmla="*/ 81 h 178"/>
                <a:gd name="T70" fmla="*/ 148 w 176"/>
                <a:gd name="T71" fmla="*/ 79 h 178"/>
                <a:gd name="T72" fmla="*/ 150 w 176"/>
                <a:gd name="T73" fmla="*/ 79 h 178"/>
                <a:gd name="T74" fmla="*/ 153 w 176"/>
                <a:gd name="T75" fmla="*/ 79 h 178"/>
                <a:gd name="T76" fmla="*/ 155 w 176"/>
                <a:gd name="T77" fmla="*/ 79 h 178"/>
                <a:gd name="T78" fmla="*/ 159 w 176"/>
                <a:gd name="T79" fmla="*/ 79 h 178"/>
                <a:gd name="T80" fmla="*/ 160 w 176"/>
                <a:gd name="T81" fmla="*/ 81 h 178"/>
                <a:gd name="T82" fmla="*/ 176 w 176"/>
                <a:gd name="T83" fmla="*/ 19 h 178"/>
                <a:gd name="T84" fmla="*/ 105 w 176"/>
                <a:gd name="T85" fmla="*/ 0 h 178"/>
                <a:gd name="T86" fmla="*/ 0 w 176"/>
                <a:gd name="T87" fmla="*/ 124 h 178"/>
                <a:gd name="T88" fmla="*/ 0 w 176"/>
                <a:gd name="T89" fmla="*/ 1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178">
                  <a:moveTo>
                    <a:pt x="0" y="124"/>
                  </a:moveTo>
                  <a:lnTo>
                    <a:pt x="7" y="173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6" y="174"/>
                  </a:lnTo>
                  <a:lnTo>
                    <a:pt x="38" y="169"/>
                  </a:lnTo>
                  <a:lnTo>
                    <a:pt x="41" y="164"/>
                  </a:lnTo>
                  <a:lnTo>
                    <a:pt x="43" y="161"/>
                  </a:lnTo>
                  <a:lnTo>
                    <a:pt x="45" y="159"/>
                  </a:lnTo>
                  <a:lnTo>
                    <a:pt x="46" y="155"/>
                  </a:lnTo>
                  <a:lnTo>
                    <a:pt x="48" y="152"/>
                  </a:lnTo>
                  <a:lnTo>
                    <a:pt x="50" y="149"/>
                  </a:lnTo>
                  <a:lnTo>
                    <a:pt x="53" y="145"/>
                  </a:lnTo>
                  <a:lnTo>
                    <a:pt x="55" y="142"/>
                  </a:lnTo>
                  <a:lnTo>
                    <a:pt x="60" y="138"/>
                  </a:lnTo>
                  <a:lnTo>
                    <a:pt x="62" y="133"/>
                  </a:lnTo>
                  <a:lnTo>
                    <a:pt x="65" y="130"/>
                  </a:lnTo>
                  <a:lnTo>
                    <a:pt x="67" y="124"/>
                  </a:lnTo>
                  <a:lnTo>
                    <a:pt x="70" y="121"/>
                  </a:lnTo>
                  <a:lnTo>
                    <a:pt x="74" y="117"/>
                  </a:lnTo>
                  <a:lnTo>
                    <a:pt x="76" y="114"/>
                  </a:lnTo>
                  <a:lnTo>
                    <a:pt x="79" y="111"/>
                  </a:lnTo>
                  <a:lnTo>
                    <a:pt x="83" y="107"/>
                  </a:lnTo>
                  <a:lnTo>
                    <a:pt x="88" y="100"/>
                  </a:lnTo>
                  <a:lnTo>
                    <a:pt x="95" y="95"/>
                  </a:lnTo>
                  <a:lnTo>
                    <a:pt x="100" y="92"/>
                  </a:lnTo>
                  <a:lnTo>
                    <a:pt x="107" y="90"/>
                  </a:lnTo>
                  <a:lnTo>
                    <a:pt x="112" y="86"/>
                  </a:lnTo>
                  <a:lnTo>
                    <a:pt x="117" y="85"/>
                  </a:lnTo>
                  <a:lnTo>
                    <a:pt x="122" y="85"/>
                  </a:lnTo>
                  <a:lnTo>
                    <a:pt x="127" y="83"/>
                  </a:lnTo>
                  <a:lnTo>
                    <a:pt x="131" y="81"/>
                  </a:lnTo>
                  <a:lnTo>
                    <a:pt x="136" y="81"/>
                  </a:lnTo>
                  <a:lnTo>
                    <a:pt x="140" y="81"/>
                  </a:lnTo>
                  <a:lnTo>
                    <a:pt x="145" y="81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3" y="79"/>
                  </a:lnTo>
                  <a:lnTo>
                    <a:pt x="155" y="79"/>
                  </a:lnTo>
                  <a:lnTo>
                    <a:pt x="159" y="79"/>
                  </a:lnTo>
                  <a:lnTo>
                    <a:pt x="160" y="81"/>
                  </a:lnTo>
                  <a:lnTo>
                    <a:pt x="176" y="19"/>
                  </a:lnTo>
                  <a:lnTo>
                    <a:pt x="105" y="0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77"/>
            <p:cNvSpPr>
              <a:spLocks/>
            </p:cNvSpPr>
            <p:nvPr/>
          </p:nvSpPr>
          <p:spPr bwMode="auto">
            <a:xfrm>
              <a:off x="3846" y="1567"/>
              <a:ext cx="59" cy="60"/>
            </a:xfrm>
            <a:custGeom>
              <a:avLst/>
              <a:gdLst>
                <a:gd name="T0" fmla="*/ 0 w 118"/>
                <a:gd name="T1" fmla="*/ 120 h 120"/>
                <a:gd name="T2" fmla="*/ 40 w 118"/>
                <a:gd name="T3" fmla="*/ 0 h 120"/>
                <a:gd name="T4" fmla="*/ 118 w 118"/>
                <a:gd name="T5" fmla="*/ 4 h 120"/>
                <a:gd name="T6" fmla="*/ 11 w 118"/>
                <a:gd name="T7" fmla="*/ 116 h 120"/>
                <a:gd name="T8" fmla="*/ 0 w 118"/>
                <a:gd name="T9" fmla="*/ 120 h 120"/>
                <a:gd name="T10" fmla="*/ 0 w 118"/>
                <a:gd name="T1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20">
                  <a:moveTo>
                    <a:pt x="0" y="120"/>
                  </a:moveTo>
                  <a:lnTo>
                    <a:pt x="40" y="0"/>
                  </a:lnTo>
                  <a:lnTo>
                    <a:pt x="118" y="4"/>
                  </a:lnTo>
                  <a:lnTo>
                    <a:pt x="11" y="116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78"/>
            <p:cNvSpPr>
              <a:spLocks/>
            </p:cNvSpPr>
            <p:nvPr/>
          </p:nvSpPr>
          <p:spPr bwMode="auto">
            <a:xfrm>
              <a:off x="3705" y="1326"/>
              <a:ext cx="174" cy="157"/>
            </a:xfrm>
            <a:custGeom>
              <a:avLst/>
              <a:gdLst>
                <a:gd name="T0" fmla="*/ 102 w 349"/>
                <a:gd name="T1" fmla="*/ 221 h 313"/>
                <a:gd name="T2" fmla="*/ 102 w 349"/>
                <a:gd name="T3" fmla="*/ 213 h 313"/>
                <a:gd name="T4" fmla="*/ 102 w 349"/>
                <a:gd name="T5" fmla="*/ 202 h 313"/>
                <a:gd name="T6" fmla="*/ 102 w 349"/>
                <a:gd name="T7" fmla="*/ 189 h 313"/>
                <a:gd name="T8" fmla="*/ 104 w 349"/>
                <a:gd name="T9" fmla="*/ 171 h 313"/>
                <a:gd name="T10" fmla="*/ 104 w 349"/>
                <a:gd name="T11" fmla="*/ 154 h 313"/>
                <a:gd name="T12" fmla="*/ 106 w 349"/>
                <a:gd name="T13" fmla="*/ 135 h 313"/>
                <a:gd name="T14" fmla="*/ 107 w 349"/>
                <a:gd name="T15" fmla="*/ 118 h 313"/>
                <a:gd name="T16" fmla="*/ 109 w 349"/>
                <a:gd name="T17" fmla="*/ 104 h 313"/>
                <a:gd name="T18" fmla="*/ 111 w 349"/>
                <a:gd name="T19" fmla="*/ 94 h 313"/>
                <a:gd name="T20" fmla="*/ 114 w 349"/>
                <a:gd name="T21" fmla="*/ 87 h 313"/>
                <a:gd name="T22" fmla="*/ 128 w 349"/>
                <a:gd name="T23" fmla="*/ 76 h 313"/>
                <a:gd name="T24" fmla="*/ 138 w 349"/>
                <a:gd name="T25" fmla="*/ 76 h 313"/>
                <a:gd name="T26" fmla="*/ 149 w 349"/>
                <a:gd name="T27" fmla="*/ 76 h 313"/>
                <a:gd name="T28" fmla="*/ 159 w 349"/>
                <a:gd name="T29" fmla="*/ 81 h 313"/>
                <a:gd name="T30" fmla="*/ 169 w 349"/>
                <a:gd name="T31" fmla="*/ 85 h 313"/>
                <a:gd name="T32" fmla="*/ 178 w 349"/>
                <a:gd name="T33" fmla="*/ 92 h 313"/>
                <a:gd name="T34" fmla="*/ 188 w 349"/>
                <a:gd name="T35" fmla="*/ 99 h 313"/>
                <a:gd name="T36" fmla="*/ 201 w 349"/>
                <a:gd name="T37" fmla="*/ 109 h 313"/>
                <a:gd name="T38" fmla="*/ 206 w 349"/>
                <a:gd name="T39" fmla="*/ 111 h 313"/>
                <a:gd name="T40" fmla="*/ 218 w 349"/>
                <a:gd name="T41" fmla="*/ 107 h 313"/>
                <a:gd name="T42" fmla="*/ 232 w 349"/>
                <a:gd name="T43" fmla="*/ 104 h 313"/>
                <a:gd name="T44" fmla="*/ 249 w 349"/>
                <a:gd name="T45" fmla="*/ 100 h 313"/>
                <a:gd name="T46" fmla="*/ 259 w 349"/>
                <a:gd name="T47" fmla="*/ 99 h 313"/>
                <a:gd name="T48" fmla="*/ 270 w 349"/>
                <a:gd name="T49" fmla="*/ 99 h 313"/>
                <a:gd name="T50" fmla="*/ 282 w 349"/>
                <a:gd name="T51" fmla="*/ 99 h 313"/>
                <a:gd name="T52" fmla="*/ 296 w 349"/>
                <a:gd name="T53" fmla="*/ 99 h 313"/>
                <a:gd name="T54" fmla="*/ 308 w 349"/>
                <a:gd name="T55" fmla="*/ 99 h 313"/>
                <a:gd name="T56" fmla="*/ 325 w 349"/>
                <a:gd name="T57" fmla="*/ 100 h 313"/>
                <a:gd name="T58" fmla="*/ 337 w 349"/>
                <a:gd name="T59" fmla="*/ 102 h 313"/>
                <a:gd name="T60" fmla="*/ 349 w 349"/>
                <a:gd name="T61" fmla="*/ 104 h 313"/>
                <a:gd name="T62" fmla="*/ 237 w 349"/>
                <a:gd name="T63" fmla="*/ 40 h 313"/>
                <a:gd name="T64" fmla="*/ 311 w 349"/>
                <a:gd name="T65" fmla="*/ 23 h 313"/>
                <a:gd name="T66" fmla="*/ 299 w 349"/>
                <a:gd name="T67" fmla="*/ 12 h 313"/>
                <a:gd name="T68" fmla="*/ 287 w 349"/>
                <a:gd name="T69" fmla="*/ 7 h 313"/>
                <a:gd name="T70" fmla="*/ 278 w 349"/>
                <a:gd name="T71" fmla="*/ 5 h 313"/>
                <a:gd name="T72" fmla="*/ 266 w 349"/>
                <a:gd name="T73" fmla="*/ 2 h 313"/>
                <a:gd name="T74" fmla="*/ 251 w 349"/>
                <a:gd name="T75" fmla="*/ 2 h 313"/>
                <a:gd name="T76" fmla="*/ 233 w 349"/>
                <a:gd name="T77" fmla="*/ 0 h 313"/>
                <a:gd name="T78" fmla="*/ 218 w 349"/>
                <a:gd name="T79" fmla="*/ 0 h 313"/>
                <a:gd name="T80" fmla="*/ 204 w 349"/>
                <a:gd name="T81" fmla="*/ 2 h 313"/>
                <a:gd name="T82" fmla="*/ 192 w 349"/>
                <a:gd name="T83" fmla="*/ 2 h 313"/>
                <a:gd name="T84" fmla="*/ 182 w 349"/>
                <a:gd name="T85" fmla="*/ 5 h 313"/>
                <a:gd name="T86" fmla="*/ 171 w 349"/>
                <a:gd name="T87" fmla="*/ 9 h 313"/>
                <a:gd name="T88" fmla="*/ 156 w 349"/>
                <a:gd name="T89" fmla="*/ 14 h 313"/>
                <a:gd name="T90" fmla="*/ 145 w 349"/>
                <a:gd name="T91" fmla="*/ 21 h 313"/>
                <a:gd name="T92" fmla="*/ 135 w 349"/>
                <a:gd name="T93" fmla="*/ 28 h 313"/>
                <a:gd name="T94" fmla="*/ 121 w 349"/>
                <a:gd name="T95" fmla="*/ 38 h 313"/>
                <a:gd name="T96" fmla="*/ 107 w 349"/>
                <a:gd name="T97" fmla="*/ 52 h 313"/>
                <a:gd name="T98" fmla="*/ 76 w 349"/>
                <a:gd name="T99" fmla="*/ 152 h 313"/>
                <a:gd name="T100" fmla="*/ 2 w 349"/>
                <a:gd name="T101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" h="313">
                  <a:moveTo>
                    <a:pt x="2" y="313"/>
                  </a:moveTo>
                  <a:lnTo>
                    <a:pt x="55" y="291"/>
                  </a:lnTo>
                  <a:lnTo>
                    <a:pt x="102" y="221"/>
                  </a:lnTo>
                  <a:lnTo>
                    <a:pt x="102" y="220"/>
                  </a:lnTo>
                  <a:lnTo>
                    <a:pt x="102" y="216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6"/>
                  </a:lnTo>
                  <a:lnTo>
                    <a:pt x="102" y="202"/>
                  </a:lnTo>
                  <a:lnTo>
                    <a:pt x="102" y="197"/>
                  </a:lnTo>
                  <a:lnTo>
                    <a:pt x="102" y="194"/>
                  </a:lnTo>
                  <a:lnTo>
                    <a:pt x="102" y="189"/>
                  </a:lnTo>
                  <a:lnTo>
                    <a:pt x="102" y="183"/>
                  </a:lnTo>
                  <a:lnTo>
                    <a:pt x="102" y="177"/>
                  </a:lnTo>
                  <a:lnTo>
                    <a:pt x="104" y="171"/>
                  </a:lnTo>
                  <a:lnTo>
                    <a:pt x="104" y="164"/>
                  </a:lnTo>
                  <a:lnTo>
                    <a:pt x="104" y="159"/>
                  </a:lnTo>
                  <a:lnTo>
                    <a:pt x="104" y="154"/>
                  </a:lnTo>
                  <a:lnTo>
                    <a:pt x="104" y="147"/>
                  </a:lnTo>
                  <a:lnTo>
                    <a:pt x="106" y="140"/>
                  </a:lnTo>
                  <a:lnTo>
                    <a:pt x="106" y="135"/>
                  </a:lnTo>
                  <a:lnTo>
                    <a:pt x="106" y="130"/>
                  </a:lnTo>
                  <a:lnTo>
                    <a:pt x="106" y="125"/>
                  </a:lnTo>
                  <a:lnTo>
                    <a:pt x="107" y="118"/>
                  </a:lnTo>
                  <a:lnTo>
                    <a:pt x="107" y="114"/>
                  </a:lnTo>
                  <a:lnTo>
                    <a:pt x="107" y="109"/>
                  </a:lnTo>
                  <a:lnTo>
                    <a:pt x="109" y="104"/>
                  </a:lnTo>
                  <a:lnTo>
                    <a:pt x="109" y="100"/>
                  </a:lnTo>
                  <a:lnTo>
                    <a:pt x="111" y="97"/>
                  </a:lnTo>
                  <a:lnTo>
                    <a:pt x="111" y="94"/>
                  </a:lnTo>
                  <a:lnTo>
                    <a:pt x="112" y="90"/>
                  </a:lnTo>
                  <a:lnTo>
                    <a:pt x="112" y="87"/>
                  </a:lnTo>
                  <a:lnTo>
                    <a:pt x="114" y="87"/>
                  </a:lnTo>
                  <a:lnTo>
                    <a:pt x="119" y="81"/>
                  </a:lnTo>
                  <a:lnTo>
                    <a:pt x="125" y="78"/>
                  </a:lnTo>
                  <a:lnTo>
                    <a:pt x="128" y="76"/>
                  </a:lnTo>
                  <a:lnTo>
                    <a:pt x="131" y="76"/>
                  </a:lnTo>
                  <a:lnTo>
                    <a:pt x="135" y="76"/>
                  </a:lnTo>
                  <a:lnTo>
                    <a:pt x="138" y="76"/>
                  </a:lnTo>
                  <a:lnTo>
                    <a:pt x="142" y="76"/>
                  </a:lnTo>
                  <a:lnTo>
                    <a:pt x="145" y="76"/>
                  </a:lnTo>
                  <a:lnTo>
                    <a:pt x="149" y="76"/>
                  </a:lnTo>
                  <a:lnTo>
                    <a:pt x="152" y="78"/>
                  </a:lnTo>
                  <a:lnTo>
                    <a:pt x="156" y="80"/>
                  </a:lnTo>
                  <a:lnTo>
                    <a:pt x="159" y="81"/>
                  </a:lnTo>
                  <a:lnTo>
                    <a:pt x="163" y="83"/>
                  </a:lnTo>
                  <a:lnTo>
                    <a:pt x="166" y="85"/>
                  </a:lnTo>
                  <a:lnTo>
                    <a:pt x="169" y="85"/>
                  </a:lnTo>
                  <a:lnTo>
                    <a:pt x="173" y="87"/>
                  </a:lnTo>
                  <a:lnTo>
                    <a:pt x="175" y="90"/>
                  </a:lnTo>
                  <a:lnTo>
                    <a:pt x="178" y="92"/>
                  </a:lnTo>
                  <a:lnTo>
                    <a:pt x="182" y="94"/>
                  </a:lnTo>
                  <a:lnTo>
                    <a:pt x="185" y="97"/>
                  </a:lnTo>
                  <a:lnTo>
                    <a:pt x="188" y="99"/>
                  </a:lnTo>
                  <a:lnTo>
                    <a:pt x="192" y="102"/>
                  </a:lnTo>
                  <a:lnTo>
                    <a:pt x="195" y="106"/>
                  </a:lnTo>
                  <a:lnTo>
                    <a:pt x="201" y="109"/>
                  </a:lnTo>
                  <a:lnTo>
                    <a:pt x="204" y="111"/>
                  </a:lnTo>
                  <a:lnTo>
                    <a:pt x="206" y="113"/>
                  </a:lnTo>
                  <a:lnTo>
                    <a:pt x="206" y="111"/>
                  </a:lnTo>
                  <a:lnTo>
                    <a:pt x="211" y="111"/>
                  </a:lnTo>
                  <a:lnTo>
                    <a:pt x="214" y="109"/>
                  </a:lnTo>
                  <a:lnTo>
                    <a:pt x="218" y="107"/>
                  </a:lnTo>
                  <a:lnTo>
                    <a:pt x="223" y="107"/>
                  </a:lnTo>
                  <a:lnTo>
                    <a:pt x="228" y="106"/>
                  </a:lnTo>
                  <a:lnTo>
                    <a:pt x="232" y="104"/>
                  </a:lnTo>
                  <a:lnTo>
                    <a:pt x="237" y="102"/>
                  </a:lnTo>
                  <a:lnTo>
                    <a:pt x="244" y="102"/>
                  </a:lnTo>
                  <a:lnTo>
                    <a:pt x="249" y="100"/>
                  </a:lnTo>
                  <a:lnTo>
                    <a:pt x="252" y="100"/>
                  </a:lnTo>
                  <a:lnTo>
                    <a:pt x="256" y="99"/>
                  </a:lnTo>
                  <a:lnTo>
                    <a:pt x="259" y="99"/>
                  </a:lnTo>
                  <a:lnTo>
                    <a:pt x="263" y="99"/>
                  </a:lnTo>
                  <a:lnTo>
                    <a:pt x="266" y="99"/>
                  </a:lnTo>
                  <a:lnTo>
                    <a:pt x="270" y="99"/>
                  </a:lnTo>
                  <a:lnTo>
                    <a:pt x="273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9" y="99"/>
                  </a:lnTo>
                  <a:lnTo>
                    <a:pt x="292" y="99"/>
                  </a:lnTo>
                  <a:lnTo>
                    <a:pt x="296" y="99"/>
                  </a:lnTo>
                  <a:lnTo>
                    <a:pt x="297" y="99"/>
                  </a:lnTo>
                  <a:lnTo>
                    <a:pt x="301" y="99"/>
                  </a:lnTo>
                  <a:lnTo>
                    <a:pt x="308" y="99"/>
                  </a:lnTo>
                  <a:lnTo>
                    <a:pt x="313" y="100"/>
                  </a:lnTo>
                  <a:lnTo>
                    <a:pt x="320" y="100"/>
                  </a:lnTo>
                  <a:lnTo>
                    <a:pt x="325" y="100"/>
                  </a:lnTo>
                  <a:lnTo>
                    <a:pt x="330" y="100"/>
                  </a:lnTo>
                  <a:lnTo>
                    <a:pt x="334" y="102"/>
                  </a:lnTo>
                  <a:lnTo>
                    <a:pt x="337" y="102"/>
                  </a:lnTo>
                  <a:lnTo>
                    <a:pt x="342" y="102"/>
                  </a:lnTo>
                  <a:lnTo>
                    <a:pt x="346" y="104"/>
                  </a:lnTo>
                  <a:lnTo>
                    <a:pt x="349" y="104"/>
                  </a:lnTo>
                  <a:lnTo>
                    <a:pt x="327" y="50"/>
                  </a:lnTo>
                  <a:lnTo>
                    <a:pt x="245" y="52"/>
                  </a:lnTo>
                  <a:lnTo>
                    <a:pt x="237" y="40"/>
                  </a:lnTo>
                  <a:lnTo>
                    <a:pt x="313" y="26"/>
                  </a:lnTo>
                  <a:lnTo>
                    <a:pt x="311" y="24"/>
                  </a:lnTo>
                  <a:lnTo>
                    <a:pt x="311" y="23"/>
                  </a:lnTo>
                  <a:lnTo>
                    <a:pt x="308" y="18"/>
                  </a:lnTo>
                  <a:lnTo>
                    <a:pt x="302" y="14"/>
                  </a:lnTo>
                  <a:lnTo>
                    <a:pt x="299" y="12"/>
                  </a:lnTo>
                  <a:lnTo>
                    <a:pt x="294" y="11"/>
                  </a:lnTo>
                  <a:lnTo>
                    <a:pt x="290" y="9"/>
                  </a:lnTo>
                  <a:lnTo>
                    <a:pt x="287" y="7"/>
                  </a:lnTo>
                  <a:lnTo>
                    <a:pt x="285" y="7"/>
                  </a:lnTo>
                  <a:lnTo>
                    <a:pt x="282" y="5"/>
                  </a:lnTo>
                  <a:lnTo>
                    <a:pt x="278" y="5"/>
                  </a:lnTo>
                  <a:lnTo>
                    <a:pt x="275" y="4"/>
                  </a:lnTo>
                  <a:lnTo>
                    <a:pt x="270" y="4"/>
                  </a:lnTo>
                  <a:lnTo>
                    <a:pt x="266" y="2"/>
                  </a:lnTo>
                  <a:lnTo>
                    <a:pt x="261" y="2"/>
                  </a:lnTo>
                  <a:lnTo>
                    <a:pt x="256" y="2"/>
                  </a:lnTo>
                  <a:lnTo>
                    <a:pt x="251" y="2"/>
                  </a:lnTo>
                  <a:lnTo>
                    <a:pt x="245" y="2"/>
                  </a:lnTo>
                  <a:lnTo>
                    <a:pt x="239" y="0"/>
                  </a:lnTo>
                  <a:lnTo>
                    <a:pt x="233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4" y="2"/>
                  </a:lnTo>
                  <a:lnTo>
                    <a:pt x="201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88" y="4"/>
                  </a:lnTo>
                  <a:lnTo>
                    <a:pt x="185" y="4"/>
                  </a:lnTo>
                  <a:lnTo>
                    <a:pt x="182" y="5"/>
                  </a:lnTo>
                  <a:lnTo>
                    <a:pt x="178" y="5"/>
                  </a:lnTo>
                  <a:lnTo>
                    <a:pt x="176" y="7"/>
                  </a:lnTo>
                  <a:lnTo>
                    <a:pt x="171" y="9"/>
                  </a:lnTo>
                  <a:lnTo>
                    <a:pt x="166" y="11"/>
                  </a:lnTo>
                  <a:lnTo>
                    <a:pt x="161" y="12"/>
                  </a:lnTo>
                  <a:lnTo>
                    <a:pt x="156" y="14"/>
                  </a:lnTo>
                  <a:lnTo>
                    <a:pt x="152" y="16"/>
                  </a:lnTo>
                  <a:lnTo>
                    <a:pt x="149" y="19"/>
                  </a:lnTo>
                  <a:lnTo>
                    <a:pt x="145" y="21"/>
                  </a:lnTo>
                  <a:lnTo>
                    <a:pt x="142" y="24"/>
                  </a:lnTo>
                  <a:lnTo>
                    <a:pt x="138" y="26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1" y="38"/>
                  </a:lnTo>
                  <a:lnTo>
                    <a:pt x="116" y="43"/>
                  </a:lnTo>
                  <a:lnTo>
                    <a:pt x="111" y="47"/>
                  </a:lnTo>
                  <a:lnTo>
                    <a:pt x="107" y="52"/>
                  </a:lnTo>
                  <a:lnTo>
                    <a:pt x="106" y="54"/>
                  </a:lnTo>
                  <a:lnTo>
                    <a:pt x="104" y="56"/>
                  </a:lnTo>
                  <a:lnTo>
                    <a:pt x="76" y="152"/>
                  </a:lnTo>
                  <a:lnTo>
                    <a:pt x="74" y="213"/>
                  </a:lnTo>
                  <a:lnTo>
                    <a:pt x="0" y="289"/>
                  </a:lnTo>
                  <a:lnTo>
                    <a:pt x="2" y="313"/>
                  </a:lnTo>
                  <a:lnTo>
                    <a:pt x="2" y="31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79"/>
            <p:cNvSpPr>
              <a:spLocks/>
            </p:cNvSpPr>
            <p:nvPr/>
          </p:nvSpPr>
          <p:spPr bwMode="auto">
            <a:xfrm>
              <a:off x="3792" y="1411"/>
              <a:ext cx="45" cy="99"/>
            </a:xfrm>
            <a:custGeom>
              <a:avLst/>
              <a:gdLst>
                <a:gd name="T0" fmla="*/ 83 w 89"/>
                <a:gd name="T1" fmla="*/ 198 h 198"/>
                <a:gd name="T2" fmla="*/ 74 w 89"/>
                <a:gd name="T3" fmla="*/ 195 h 198"/>
                <a:gd name="T4" fmla="*/ 67 w 89"/>
                <a:gd name="T5" fmla="*/ 193 h 198"/>
                <a:gd name="T6" fmla="*/ 58 w 89"/>
                <a:gd name="T7" fmla="*/ 190 h 198"/>
                <a:gd name="T8" fmla="*/ 50 w 89"/>
                <a:gd name="T9" fmla="*/ 185 h 198"/>
                <a:gd name="T10" fmla="*/ 39 w 89"/>
                <a:gd name="T11" fmla="*/ 179 h 198"/>
                <a:gd name="T12" fmla="*/ 32 w 89"/>
                <a:gd name="T13" fmla="*/ 172 h 198"/>
                <a:gd name="T14" fmla="*/ 24 w 89"/>
                <a:gd name="T15" fmla="*/ 164 h 198"/>
                <a:gd name="T16" fmla="*/ 17 w 89"/>
                <a:gd name="T17" fmla="*/ 153 h 198"/>
                <a:gd name="T18" fmla="*/ 12 w 89"/>
                <a:gd name="T19" fmla="*/ 143 h 198"/>
                <a:gd name="T20" fmla="*/ 8 w 89"/>
                <a:gd name="T21" fmla="*/ 133 h 198"/>
                <a:gd name="T22" fmla="*/ 5 w 89"/>
                <a:gd name="T23" fmla="*/ 121 h 198"/>
                <a:gd name="T24" fmla="*/ 1 w 89"/>
                <a:gd name="T25" fmla="*/ 110 h 198"/>
                <a:gd name="T26" fmla="*/ 0 w 89"/>
                <a:gd name="T27" fmla="*/ 98 h 198"/>
                <a:gd name="T28" fmla="*/ 0 w 89"/>
                <a:gd name="T29" fmla="*/ 89 h 198"/>
                <a:gd name="T30" fmla="*/ 0 w 89"/>
                <a:gd name="T31" fmla="*/ 83 h 198"/>
                <a:gd name="T32" fmla="*/ 1 w 89"/>
                <a:gd name="T33" fmla="*/ 76 h 198"/>
                <a:gd name="T34" fmla="*/ 5 w 89"/>
                <a:gd name="T35" fmla="*/ 69 h 198"/>
                <a:gd name="T36" fmla="*/ 8 w 89"/>
                <a:gd name="T37" fmla="*/ 62 h 198"/>
                <a:gd name="T38" fmla="*/ 13 w 89"/>
                <a:gd name="T39" fmla="*/ 55 h 198"/>
                <a:gd name="T40" fmla="*/ 20 w 89"/>
                <a:gd name="T41" fmla="*/ 50 h 198"/>
                <a:gd name="T42" fmla="*/ 20 w 89"/>
                <a:gd name="T43" fmla="*/ 50 h 198"/>
                <a:gd name="T44" fmla="*/ 22 w 89"/>
                <a:gd name="T45" fmla="*/ 45 h 198"/>
                <a:gd name="T46" fmla="*/ 22 w 89"/>
                <a:gd name="T47" fmla="*/ 36 h 198"/>
                <a:gd name="T48" fmla="*/ 22 w 89"/>
                <a:gd name="T49" fmla="*/ 27 h 198"/>
                <a:gd name="T50" fmla="*/ 20 w 89"/>
                <a:gd name="T51" fmla="*/ 17 h 198"/>
                <a:gd name="T52" fmla="*/ 24 w 89"/>
                <a:gd name="T53" fmla="*/ 7 h 198"/>
                <a:gd name="T54" fmla="*/ 32 w 89"/>
                <a:gd name="T55" fmla="*/ 1 h 198"/>
                <a:gd name="T56" fmla="*/ 41 w 89"/>
                <a:gd name="T57" fmla="*/ 0 h 198"/>
                <a:gd name="T58" fmla="*/ 46 w 89"/>
                <a:gd name="T59" fmla="*/ 3 h 198"/>
                <a:gd name="T60" fmla="*/ 48 w 89"/>
                <a:gd name="T61" fmla="*/ 8 h 198"/>
                <a:gd name="T62" fmla="*/ 48 w 89"/>
                <a:gd name="T63" fmla="*/ 15 h 198"/>
                <a:gd name="T64" fmla="*/ 48 w 89"/>
                <a:gd name="T65" fmla="*/ 26 h 198"/>
                <a:gd name="T66" fmla="*/ 46 w 89"/>
                <a:gd name="T67" fmla="*/ 34 h 198"/>
                <a:gd name="T68" fmla="*/ 45 w 89"/>
                <a:gd name="T69" fmla="*/ 45 h 198"/>
                <a:gd name="T70" fmla="*/ 43 w 89"/>
                <a:gd name="T71" fmla="*/ 53 h 198"/>
                <a:gd name="T72" fmla="*/ 41 w 89"/>
                <a:gd name="T73" fmla="*/ 62 h 198"/>
                <a:gd name="T74" fmla="*/ 41 w 89"/>
                <a:gd name="T75" fmla="*/ 69 h 198"/>
                <a:gd name="T76" fmla="*/ 43 w 89"/>
                <a:gd name="T77" fmla="*/ 76 h 198"/>
                <a:gd name="T78" fmla="*/ 46 w 89"/>
                <a:gd name="T79" fmla="*/ 81 h 198"/>
                <a:gd name="T80" fmla="*/ 51 w 89"/>
                <a:gd name="T81" fmla="*/ 88 h 198"/>
                <a:gd name="T82" fmla="*/ 57 w 89"/>
                <a:gd name="T83" fmla="*/ 95 h 198"/>
                <a:gd name="T84" fmla="*/ 60 w 89"/>
                <a:gd name="T85" fmla="*/ 102 h 198"/>
                <a:gd name="T86" fmla="*/ 62 w 89"/>
                <a:gd name="T87" fmla="*/ 108 h 198"/>
                <a:gd name="T88" fmla="*/ 62 w 89"/>
                <a:gd name="T89" fmla="*/ 114 h 198"/>
                <a:gd name="T90" fmla="*/ 58 w 89"/>
                <a:gd name="T91" fmla="*/ 121 h 198"/>
                <a:gd name="T92" fmla="*/ 62 w 89"/>
                <a:gd name="T93" fmla="*/ 127 h 198"/>
                <a:gd name="T94" fmla="*/ 70 w 89"/>
                <a:gd name="T95" fmla="*/ 134 h 198"/>
                <a:gd name="T96" fmla="*/ 79 w 89"/>
                <a:gd name="T97" fmla="*/ 141 h 198"/>
                <a:gd name="T98" fmla="*/ 83 w 89"/>
                <a:gd name="T99" fmla="*/ 148 h 198"/>
                <a:gd name="T100" fmla="*/ 86 w 89"/>
                <a:gd name="T101" fmla="*/ 157 h 198"/>
                <a:gd name="T102" fmla="*/ 88 w 89"/>
                <a:gd name="T103" fmla="*/ 165 h 198"/>
                <a:gd name="T104" fmla="*/ 89 w 89"/>
                <a:gd name="T105" fmla="*/ 172 h 198"/>
                <a:gd name="T106" fmla="*/ 88 w 89"/>
                <a:gd name="T107" fmla="*/ 179 h 198"/>
                <a:gd name="T108" fmla="*/ 86 w 89"/>
                <a:gd name="T109" fmla="*/ 188 h 198"/>
                <a:gd name="T110" fmla="*/ 84 w 89"/>
                <a:gd name="T111" fmla="*/ 197 h 198"/>
                <a:gd name="T112" fmla="*/ 84 w 89"/>
                <a:gd name="T1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198">
                  <a:moveTo>
                    <a:pt x="84" y="198"/>
                  </a:moveTo>
                  <a:lnTo>
                    <a:pt x="83" y="198"/>
                  </a:lnTo>
                  <a:lnTo>
                    <a:pt x="77" y="197"/>
                  </a:lnTo>
                  <a:lnTo>
                    <a:pt x="74" y="195"/>
                  </a:lnTo>
                  <a:lnTo>
                    <a:pt x="70" y="195"/>
                  </a:lnTo>
                  <a:lnTo>
                    <a:pt x="67" y="193"/>
                  </a:lnTo>
                  <a:lnTo>
                    <a:pt x="64" y="191"/>
                  </a:lnTo>
                  <a:lnTo>
                    <a:pt x="58" y="190"/>
                  </a:lnTo>
                  <a:lnTo>
                    <a:pt x="53" y="186"/>
                  </a:lnTo>
                  <a:lnTo>
                    <a:pt x="50" y="185"/>
                  </a:lnTo>
                  <a:lnTo>
                    <a:pt x="45" y="183"/>
                  </a:lnTo>
                  <a:lnTo>
                    <a:pt x="39" y="179"/>
                  </a:lnTo>
                  <a:lnTo>
                    <a:pt x="36" y="176"/>
                  </a:lnTo>
                  <a:lnTo>
                    <a:pt x="32" y="172"/>
                  </a:lnTo>
                  <a:lnTo>
                    <a:pt x="29" y="169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7" y="153"/>
                  </a:lnTo>
                  <a:lnTo>
                    <a:pt x="15" y="148"/>
                  </a:lnTo>
                  <a:lnTo>
                    <a:pt x="12" y="143"/>
                  </a:lnTo>
                  <a:lnTo>
                    <a:pt x="10" y="138"/>
                  </a:lnTo>
                  <a:lnTo>
                    <a:pt x="8" y="133"/>
                  </a:lnTo>
                  <a:lnTo>
                    <a:pt x="7" y="126"/>
                  </a:lnTo>
                  <a:lnTo>
                    <a:pt x="5" y="121"/>
                  </a:lnTo>
                  <a:lnTo>
                    <a:pt x="3" y="115"/>
                  </a:lnTo>
                  <a:lnTo>
                    <a:pt x="1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3" y="72"/>
                  </a:lnTo>
                  <a:lnTo>
                    <a:pt x="5" y="69"/>
                  </a:lnTo>
                  <a:lnTo>
                    <a:pt x="7" y="65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3" y="55"/>
                  </a:lnTo>
                  <a:lnTo>
                    <a:pt x="17" y="53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2" y="45"/>
                  </a:lnTo>
                  <a:lnTo>
                    <a:pt x="22" y="41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22" y="27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24" y="7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8" y="20"/>
                  </a:lnTo>
                  <a:lnTo>
                    <a:pt x="48" y="26"/>
                  </a:lnTo>
                  <a:lnTo>
                    <a:pt x="48" y="31"/>
                  </a:lnTo>
                  <a:lnTo>
                    <a:pt x="46" y="34"/>
                  </a:lnTo>
                  <a:lnTo>
                    <a:pt x="46" y="39"/>
                  </a:lnTo>
                  <a:lnTo>
                    <a:pt x="45" y="45"/>
                  </a:lnTo>
                  <a:lnTo>
                    <a:pt x="45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1" y="62"/>
                  </a:lnTo>
                  <a:lnTo>
                    <a:pt x="41" y="65"/>
                  </a:lnTo>
                  <a:lnTo>
                    <a:pt x="41" y="69"/>
                  </a:lnTo>
                  <a:lnTo>
                    <a:pt x="41" y="70"/>
                  </a:lnTo>
                  <a:lnTo>
                    <a:pt x="43" y="76"/>
                  </a:lnTo>
                  <a:lnTo>
                    <a:pt x="45" y="79"/>
                  </a:lnTo>
                  <a:lnTo>
                    <a:pt x="46" y="81"/>
                  </a:lnTo>
                  <a:lnTo>
                    <a:pt x="50" y="84"/>
                  </a:lnTo>
                  <a:lnTo>
                    <a:pt x="51" y="88"/>
                  </a:lnTo>
                  <a:lnTo>
                    <a:pt x="55" y="91"/>
                  </a:lnTo>
                  <a:lnTo>
                    <a:pt x="57" y="95"/>
                  </a:lnTo>
                  <a:lnTo>
                    <a:pt x="58" y="98"/>
                  </a:lnTo>
                  <a:lnTo>
                    <a:pt x="60" y="102"/>
                  </a:lnTo>
                  <a:lnTo>
                    <a:pt x="62" y="105"/>
                  </a:lnTo>
                  <a:lnTo>
                    <a:pt x="62" y="108"/>
                  </a:lnTo>
                  <a:lnTo>
                    <a:pt x="62" y="110"/>
                  </a:lnTo>
                  <a:lnTo>
                    <a:pt x="62" y="114"/>
                  </a:lnTo>
                  <a:lnTo>
                    <a:pt x="62" y="117"/>
                  </a:lnTo>
                  <a:lnTo>
                    <a:pt x="58" y="121"/>
                  </a:lnTo>
                  <a:lnTo>
                    <a:pt x="60" y="124"/>
                  </a:lnTo>
                  <a:lnTo>
                    <a:pt x="62" y="127"/>
                  </a:lnTo>
                  <a:lnTo>
                    <a:pt x="67" y="131"/>
                  </a:lnTo>
                  <a:lnTo>
                    <a:pt x="70" y="134"/>
                  </a:lnTo>
                  <a:lnTo>
                    <a:pt x="76" y="140"/>
                  </a:lnTo>
                  <a:lnTo>
                    <a:pt x="79" y="141"/>
                  </a:lnTo>
                  <a:lnTo>
                    <a:pt x="81" y="145"/>
                  </a:lnTo>
                  <a:lnTo>
                    <a:pt x="83" y="148"/>
                  </a:lnTo>
                  <a:lnTo>
                    <a:pt x="86" y="153"/>
                  </a:lnTo>
                  <a:lnTo>
                    <a:pt x="86" y="157"/>
                  </a:lnTo>
                  <a:lnTo>
                    <a:pt x="88" y="160"/>
                  </a:lnTo>
                  <a:lnTo>
                    <a:pt x="88" y="165"/>
                  </a:lnTo>
                  <a:lnTo>
                    <a:pt x="89" y="169"/>
                  </a:lnTo>
                  <a:lnTo>
                    <a:pt x="89" y="172"/>
                  </a:lnTo>
                  <a:lnTo>
                    <a:pt x="89" y="176"/>
                  </a:lnTo>
                  <a:lnTo>
                    <a:pt x="88" y="179"/>
                  </a:lnTo>
                  <a:lnTo>
                    <a:pt x="88" y="183"/>
                  </a:lnTo>
                  <a:lnTo>
                    <a:pt x="86" y="188"/>
                  </a:lnTo>
                  <a:lnTo>
                    <a:pt x="84" y="195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0"/>
            <p:cNvSpPr>
              <a:spLocks/>
            </p:cNvSpPr>
            <p:nvPr/>
          </p:nvSpPr>
          <p:spPr bwMode="auto">
            <a:xfrm>
              <a:off x="3610" y="1554"/>
              <a:ext cx="197" cy="103"/>
            </a:xfrm>
            <a:custGeom>
              <a:avLst/>
              <a:gdLst>
                <a:gd name="T0" fmla="*/ 0 w 394"/>
                <a:gd name="T1" fmla="*/ 123 h 206"/>
                <a:gd name="T2" fmla="*/ 52 w 394"/>
                <a:gd name="T3" fmla="*/ 108 h 206"/>
                <a:gd name="T4" fmla="*/ 48 w 394"/>
                <a:gd name="T5" fmla="*/ 83 h 206"/>
                <a:gd name="T6" fmla="*/ 102 w 394"/>
                <a:gd name="T7" fmla="*/ 59 h 206"/>
                <a:gd name="T8" fmla="*/ 126 w 394"/>
                <a:gd name="T9" fmla="*/ 26 h 206"/>
                <a:gd name="T10" fmla="*/ 237 w 394"/>
                <a:gd name="T11" fmla="*/ 0 h 206"/>
                <a:gd name="T12" fmla="*/ 268 w 394"/>
                <a:gd name="T13" fmla="*/ 28 h 206"/>
                <a:gd name="T14" fmla="*/ 283 w 394"/>
                <a:gd name="T15" fmla="*/ 28 h 206"/>
                <a:gd name="T16" fmla="*/ 333 w 394"/>
                <a:gd name="T17" fmla="*/ 70 h 206"/>
                <a:gd name="T18" fmla="*/ 364 w 394"/>
                <a:gd name="T19" fmla="*/ 90 h 206"/>
                <a:gd name="T20" fmla="*/ 394 w 394"/>
                <a:gd name="T21" fmla="*/ 182 h 206"/>
                <a:gd name="T22" fmla="*/ 345 w 394"/>
                <a:gd name="T23" fmla="*/ 194 h 206"/>
                <a:gd name="T24" fmla="*/ 309 w 394"/>
                <a:gd name="T25" fmla="*/ 161 h 206"/>
                <a:gd name="T26" fmla="*/ 313 w 394"/>
                <a:gd name="T27" fmla="*/ 196 h 206"/>
                <a:gd name="T28" fmla="*/ 311 w 394"/>
                <a:gd name="T29" fmla="*/ 194 h 206"/>
                <a:gd name="T30" fmla="*/ 306 w 394"/>
                <a:gd name="T31" fmla="*/ 191 h 206"/>
                <a:gd name="T32" fmla="*/ 302 w 394"/>
                <a:gd name="T33" fmla="*/ 189 h 206"/>
                <a:gd name="T34" fmla="*/ 299 w 394"/>
                <a:gd name="T35" fmla="*/ 187 h 206"/>
                <a:gd name="T36" fmla="*/ 294 w 394"/>
                <a:gd name="T37" fmla="*/ 184 h 206"/>
                <a:gd name="T38" fmla="*/ 290 w 394"/>
                <a:gd name="T39" fmla="*/ 182 h 206"/>
                <a:gd name="T40" fmla="*/ 283 w 394"/>
                <a:gd name="T41" fmla="*/ 180 h 206"/>
                <a:gd name="T42" fmla="*/ 278 w 394"/>
                <a:gd name="T43" fmla="*/ 177 h 206"/>
                <a:gd name="T44" fmla="*/ 273 w 394"/>
                <a:gd name="T45" fmla="*/ 173 h 206"/>
                <a:gd name="T46" fmla="*/ 266 w 394"/>
                <a:gd name="T47" fmla="*/ 172 h 206"/>
                <a:gd name="T48" fmla="*/ 261 w 394"/>
                <a:gd name="T49" fmla="*/ 170 h 206"/>
                <a:gd name="T50" fmla="*/ 254 w 394"/>
                <a:gd name="T51" fmla="*/ 168 h 206"/>
                <a:gd name="T52" fmla="*/ 247 w 394"/>
                <a:gd name="T53" fmla="*/ 166 h 206"/>
                <a:gd name="T54" fmla="*/ 242 w 394"/>
                <a:gd name="T55" fmla="*/ 166 h 206"/>
                <a:gd name="T56" fmla="*/ 238 w 394"/>
                <a:gd name="T57" fmla="*/ 165 h 206"/>
                <a:gd name="T58" fmla="*/ 235 w 394"/>
                <a:gd name="T59" fmla="*/ 165 h 206"/>
                <a:gd name="T60" fmla="*/ 231 w 394"/>
                <a:gd name="T61" fmla="*/ 163 h 206"/>
                <a:gd name="T62" fmla="*/ 228 w 394"/>
                <a:gd name="T63" fmla="*/ 163 h 206"/>
                <a:gd name="T64" fmla="*/ 221 w 394"/>
                <a:gd name="T65" fmla="*/ 161 h 206"/>
                <a:gd name="T66" fmla="*/ 216 w 394"/>
                <a:gd name="T67" fmla="*/ 161 h 206"/>
                <a:gd name="T68" fmla="*/ 211 w 394"/>
                <a:gd name="T69" fmla="*/ 161 h 206"/>
                <a:gd name="T70" fmla="*/ 205 w 394"/>
                <a:gd name="T71" fmla="*/ 159 h 206"/>
                <a:gd name="T72" fmla="*/ 200 w 394"/>
                <a:gd name="T73" fmla="*/ 159 h 206"/>
                <a:gd name="T74" fmla="*/ 197 w 394"/>
                <a:gd name="T75" fmla="*/ 159 h 206"/>
                <a:gd name="T76" fmla="*/ 192 w 394"/>
                <a:gd name="T77" fmla="*/ 159 h 206"/>
                <a:gd name="T78" fmla="*/ 188 w 394"/>
                <a:gd name="T79" fmla="*/ 159 h 206"/>
                <a:gd name="T80" fmla="*/ 185 w 394"/>
                <a:gd name="T81" fmla="*/ 159 h 206"/>
                <a:gd name="T82" fmla="*/ 181 w 394"/>
                <a:gd name="T83" fmla="*/ 159 h 206"/>
                <a:gd name="T84" fmla="*/ 178 w 394"/>
                <a:gd name="T85" fmla="*/ 159 h 206"/>
                <a:gd name="T86" fmla="*/ 178 w 394"/>
                <a:gd name="T87" fmla="*/ 159 h 206"/>
                <a:gd name="T88" fmla="*/ 190 w 394"/>
                <a:gd name="T89" fmla="*/ 194 h 206"/>
                <a:gd name="T90" fmla="*/ 154 w 394"/>
                <a:gd name="T91" fmla="*/ 187 h 206"/>
                <a:gd name="T92" fmla="*/ 112 w 394"/>
                <a:gd name="T93" fmla="*/ 166 h 206"/>
                <a:gd name="T94" fmla="*/ 133 w 394"/>
                <a:gd name="T95" fmla="*/ 206 h 206"/>
                <a:gd name="T96" fmla="*/ 69 w 394"/>
                <a:gd name="T97" fmla="*/ 196 h 206"/>
                <a:gd name="T98" fmla="*/ 21 w 394"/>
                <a:gd name="T99" fmla="*/ 154 h 206"/>
                <a:gd name="T100" fmla="*/ 0 w 394"/>
                <a:gd name="T101" fmla="*/ 123 h 206"/>
                <a:gd name="T102" fmla="*/ 0 w 394"/>
                <a:gd name="T103" fmla="*/ 1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4" h="206">
                  <a:moveTo>
                    <a:pt x="0" y="123"/>
                  </a:moveTo>
                  <a:lnTo>
                    <a:pt x="52" y="108"/>
                  </a:lnTo>
                  <a:lnTo>
                    <a:pt x="48" y="83"/>
                  </a:lnTo>
                  <a:lnTo>
                    <a:pt x="102" y="59"/>
                  </a:lnTo>
                  <a:lnTo>
                    <a:pt x="126" y="26"/>
                  </a:lnTo>
                  <a:lnTo>
                    <a:pt x="237" y="0"/>
                  </a:lnTo>
                  <a:lnTo>
                    <a:pt x="268" y="28"/>
                  </a:lnTo>
                  <a:lnTo>
                    <a:pt x="283" y="28"/>
                  </a:lnTo>
                  <a:lnTo>
                    <a:pt x="333" y="70"/>
                  </a:lnTo>
                  <a:lnTo>
                    <a:pt x="364" y="90"/>
                  </a:lnTo>
                  <a:lnTo>
                    <a:pt x="394" y="182"/>
                  </a:lnTo>
                  <a:lnTo>
                    <a:pt x="345" y="194"/>
                  </a:lnTo>
                  <a:lnTo>
                    <a:pt x="309" y="161"/>
                  </a:lnTo>
                  <a:lnTo>
                    <a:pt x="313" y="196"/>
                  </a:lnTo>
                  <a:lnTo>
                    <a:pt x="311" y="194"/>
                  </a:lnTo>
                  <a:lnTo>
                    <a:pt x="306" y="191"/>
                  </a:lnTo>
                  <a:lnTo>
                    <a:pt x="302" y="189"/>
                  </a:lnTo>
                  <a:lnTo>
                    <a:pt x="299" y="187"/>
                  </a:lnTo>
                  <a:lnTo>
                    <a:pt x="294" y="184"/>
                  </a:lnTo>
                  <a:lnTo>
                    <a:pt x="290" y="182"/>
                  </a:lnTo>
                  <a:lnTo>
                    <a:pt x="283" y="180"/>
                  </a:lnTo>
                  <a:lnTo>
                    <a:pt x="278" y="177"/>
                  </a:lnTo>
                  <a:lnTo>
                    <a:pt x="273" y="173"/>
                  </a:lnTo>
                  <a:lnTo>
                    <a:pt x="266" y="172"/>
                  </a:lnTo>
                  <a:lnTo>
                    <a:pt x="261" y="170"/>
                  </a:lnTo>
                  <a:lnTo>
                    <a:pt x="254" y="168"/>
                  </a:lnTo>
                  <a:lnTo>
                    <a:pt x="247" y="166"/>
                  </a:lnTo>
                  <a:lnTo>
                    <a:pt x="242" y="166"/>
                  </a:lnTo>
                  <a:lnTo>
                    <a:pt x="238" y="165"/>
                  </a:lnTo>
                  <a:lnTo>
                    <a:pt x="235" y="165"/>
                  </a:lnTo>
                  <a:lnTo>
                    <a:pt x="231" y="163"/>
                  </a:lnTo>
                  <a:lnTo>
                    <a:pt x="228" y="163"/>
                  </a:lnTo>
                  <a:lnTo>
                    <a:pt x="221" y="161"/>
                  </a:lnTo>
                  <a:lnTo>
                    <a:pt x="216" y="161"/>
                  </a:lnTo>
                  <a:lnTo>
                    <a:pt x="211" y="161"/>
                  </a:lnTo>
                  <a:lnTo>
                    <a:pt x="205" y="159"/>
                  </a:lnTo>
                  <a:lnTo>
                    <a:pt x="200" y="159"/>
                  </a:lnTo>
                  <a:lnTo>
                    <a:pt x="197" y="159"/>
                  </a:lnTo>
                  <a:lnTo>
                    <a:pt x="192" y="159"/>
                  </a:lnTo>
                  <a:lnTo>
                    <a:pt x="188" y="159"/>
                  </a:lnTo>
                  <a:lnTo>
                    <a:pt x="185" y="159"/>
                  </a:lnTo>
                  <a:lnTo>
                    <a:pt x="181" y="159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90" y="194"/>
                  </a:lnTo>
                  <a:lnTo>
                    <a:pt x="154" y="187"/>
                  </a:lnTo>
                  <a:lnTo>
                    <a:pt x="112" y="166"/>
                  </a:lnTo>
                  <a:lnTo>
                    <a:pt x="133" y="206"/>
                  </a:lnTo>
                  <a:lnTo>
                    <a:pt x="69" y="196"/>
                  </a:lnTo>
                  <a:lnTo>
                    <a:pt x="21" y="154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81"/>
            <p:cNvSpPr>
              <a:spLocks/>
            </p:cNvSpPr>
            <p:nvPr/>
          </p:nvSpPr>
          <p:spPr bwMode="auto">
            <a:xfrm>
              <a:off x="3687" y="1334"/>
              <a:ext cx="94" cy="172"/>
            </a:xfrm>
            <a:custGeom>
              <a:avLst/>
              <a:gdLst>
                <a:gd name="T0" fmla="*/ 31 w 186"/>
                <a:gd name="T1" fmla="*/ 323 h 344"/>
                <a:gd name="T2" fmla="*/ 32 w 186"/>
                <a:gd name="T3" fmla="*/ 319 h 344"/>
                <a:gd name="T4" fmla="*/ 36 w 186"/>
                <a:gd name="T5" fmla="*/ 311 h 344"/>
                <a:gd name="T6" fmla="*/ 43 w 186"/>
                <a:gd name="T7" fmla="*/ 302 h 344"/>
                <a:gd name="T8" fmla="*/ 48 w 186"/>
                <a:gd name="T9" fmla="*/ 292 h 344"/>
                <a:gd name="T10" fmla="*/ 57 w 186"/>
                <a:gd name="T11" fmla="*/ 280 h 344"/>
                <a:gd name="T12" fmla="*/ 64 w 186"/>
                <a:gd name="T13" fmla="*/ 268 h 344"/>
                <a:gd name="T14" fmla="*/ 72 w 186"/>
                <a:gd name="T15" fmla="*/ 256 h 344"/>
                <a:gd name="T16" fmla="*/ 79 w 186"/>
                <a:gd name="T17" fmla="*/ 245 h 344"/>
                <a:gd name="T18" fmla="*/ 86 w 186"/>
                <a:gd name="T19" fmla="*/ 237 h 344"/>
                <a:gd name="T20" fmla="*/ 93 w 186"/>
                <a:gd name="T21" fmla="*/ 228 h 344"/>
                <a:gd name="T22" fmla="*/ 102 w 186"/>
                <a:gd name="T23" fmla="*/ 221 h 344"/>
                <a:gd name="T24" fmla="*/ 108 w 186"/>
                <a:gd name="T25" fmla="*/ 214 h 344"/>
                <a:gd name="T26" fmla="*/ 114 w 186"/>
                <a:gd name="T27" fmla="*/ 209 h 344"/>
                <a:gd name="T28" fmla="*/ 121 w 186"/>
                <a:gd name="T29" fmla="*/ 205 h 344"/>
                <a:gd name="T30" fmla="*/ 122 w 186"/>
                <a:gd name="T31" fmla="*/ 204 h 344"/>
                <a:gd name="T32" fmla="*/ 122 w 186"/>
                <a:gd name="T33" fmla="*/ 197 h 344"/>
                <a:gd name="T34" fmla="*/ 124 w 186"/>
                <a:gd name="T35" fmla="*/ 188 h 344"/>
                <a:gd name="T36" fmla="*/ 124 w 186"/>
                <a:gd name="T37" fmla="*/ 181 h 344"/>
                <a:gd name="T38" fmla="*/ 124 w 186"/>
                <a:gd name="T39" fmla="*/ 173 h 344"/>
                <a:gd name="T40" fmla="*/ 126 w 186"/>
                <a:gd name="T41" fmla="*/ 166 h 344"/>
                <a:gd name="T42" fmla="*/ 126 w 186"/>
                <a:gd name="T43" fmla="*/ 155 h 344"/>
                <a:gd name="T44" fmla="*/ 127 w 186"/>
                <a:gd name="T45" fmla="*/ 147 h 344"/>
                <a:gd name="T46" fmla="*/ 129 w 186"/>
                <a:gd name="T47" fmla="*/ 136 h 344"/>
                <a:gd name="T48" fmla="*/ 131 w 186"/>
                <a:gd name="T49" fmla="*/ 126 h 344"/>
                <a:gd name="T50" fmla="*/ 131 w 186"/>
                <a:gd name="T51" fmla="*/ 116 h 344"/>
                <a:gd name="T52" fmla="*/ 133 w 186"/>
                <a:gd name="T53" fmla="*/ 107 h 344"/>
                <a:gd name="T54" fmla="*/ 134 w 186"/>
                <a:gd name="T55" fmla="*/ 98 h 344"/>
                <a:gd name="T56" fmla="*/ 136 w 186"/>
                <a:gd name="T57" fmla="*/ 90 h 344"/>
                <a:gd name="T58" fmla="*/ 136 w 186"/>
                <a:gd name="T59" fmla="*/ 81 h 344"/>
                <a:gd name="T60" fmla="*/ 140 w 186"/>
                <a:gd name="T61" fmla="*/ 72 h 344"/>
                <a:gd name="T62" fmla="*/ 141 w 186"/>
                <a:gd name="T63" fmla="*/ 65 h 344"/>
                <a:gd name="T64" fmla="*/ 145 w 186"/>
                <a:gd name="T65" fmla="*/ 59 h 344"/>
                <a:gd name="T66" fmla="*/ 150 w 186"/>
                <a:gd name="T67" fmla="*/ 50 h 344"/>
                <a:gd name="T68" fmla="*/ 153 w 186"/>
                <a:gd name="T69" fmla="*/ 43 h 344"/>
                <a:gd name="T70" fmla="*/ 157 w 186"/>
                <a:gd name="T71" fmla="*/ 36 h 344"/>
                <a:gd name="T72" fmla="*/ 162 w 186"/>
                <a:gd name="T73" fmla="*/ 29 h 344"/>
                <a:gd name="T74" fmla="*/ 169 w 186"/>
                <a:gd name="T75" fmla="*/ 21 h 344"/>
                <a:gd name="T76" fmla="*/ 186 w 186"/>
                <a:gd name="T77" fmla="*/ 0 h 344"/>
                <a:gd name="T78" fmla="*/ 114 w 186"/>
                <a:gd name="T79" fmla="*/ 79 h 344"/>
                <a:gd name="T80" fmla="*/ 26 w 186"/>
                <a:gd name="T81" fmla="*/ 269 h 344"/>
                <a:gd name="T82" fmla="*/ 12 w 186"/>
                <a:gd name="T83" fmla="*/ 344 h 344"/>
                <a:gd name="T84" fmla="*/ 31 w 186"/>
                <a:gd name="T85" fmla="*/ 32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344">
                  <a:moveTo>
                    <a:pt x="31" y="325"/>
                  </a:moveTo>
                  <a:lnTo>
                    <a:pt x="31" y="323"/>
                  </a:lnTo>
                  <a:lnTo>
                    <a:pt x="31" y="321"/>
                  </a:lnTo>
                  <a:lnTo>
                    <a:pt x="32" y="319"/>
                  </a:lnTo>
                  <a:lnTo>
                    <a:pt x="34" y="316"/>
                  </a:lnTo>
                  <a:lnTo>
                    <a:pt x="36" y="311"/>
                  </a:lnTo>
                  <a:lnTo>
                    <a:pt x="39" y="307"/>
                  </a:lnTo>
                  <a:lnTo>
                    <a:pt x="43" y="302"/>
                  </a:lnTo>
                  <a:lnTo>
                    <a:pt x="46" y="297"/>
                  </a:lnTo>
                  <a:lnTo>
                    <a:pt x="48" y="292"/>
                  </a:lnTo>
                  <a:lnTo>
                    <a:pt x="51" y="285"/>
                  </a:lnTo>
                  <a:lnTo>
                    <a:pt x="57" y="280"/>
                  </a:lnTo>
                  <a:lnTo>
                    <a:pt x="60" y="273"/>
                  </a:lnTo>
                  <a:lnTo>
                    <a:pt x="64" y="268"/>
                  </a:lnTo>
                  <a:lnTo>
                    <a:pt x="67" y="262"/>
                  </a:lnTo>
                  <a:lnTo>
                    <a:pt x="72" y="256"/>
                  </a:lnTo>
                  <a:lnTo>
                    <a:pt x="76" y="250"/>
                  </a:lnTo>
                  <a:lnTo>
                    <a:pt x="79" y="245"/>
                  </a:lnTo>
                  <a:lnTo>
                    <a:pt x="83" y="242"/>
                  </a:lnTo>
                  <a:lnTo>
                    <a:pt x="86" y="237"/>
                  </a:lnTo>
                  <a:lnTo>
                    <a:pt x="89" y="233"/>
                  </a:lnTo>
                  <a:lnTo>
                    <a:pt x="93" y="228"/>
                  </a:lnTo>
                  <a:lnTo>
                    <a:pt x="98" y="224"/>
                  </a:lnTo>
                  <a:lnTo>
                    <a:pt x="102" y="221"/>
                  </a:lnTo>
                  <a:lnTo>
                    <a:pt x="105" y="218"/>
                  </a:lnTo>
                  <a:lnTo>
                    <a:pt x="108" y="214"/>
                  </a:lnTo>
                  <a:lnTo>
                    <a:pt x="112" y="212"/>
                  </a:lnTo>
                  <a:lnTo>
                    <a:pt x="114" y="209"/>
                  </a:lnTo>
                  <a:lnTo>
                    <a:pt x="117" y="207"/>
                  </a:lnTo>
                  <a:lnTo>
                    <a:pt x="121" y="205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0"/>
                  </a:lnTo>
                  <a:lnTo>
                    <a:pt x="122" y="197"/>
                  </a:lnTo>
                  <a:lnTo>
                    <a:pt x="124" y="192"/>
                  </a:lnTo>
                  <a:lnTo>
                    <a:pt x="124" y="188"/>
                  </a:lnTo>
                  <a:lnTo>
                    <a:pt x="124" y="185"/>
                  </a:lnTo>
                  <a:lnTo>
                    <a:pt x="124" y="181"/>
                  </a:lnTo>
                  <a:lnTo>
                    <a:pt x="124" y="178"/>
                  </a:lnTo>
                  <a:lnTo>
                    <a:pt x="124" y="173"/>
                  </a:lnTo>
                  <a:lnTo>
                    <a:pt x="126" y="169"/>
                  </a:lnTo>
                  <a:lnTo>
                    <a:pt x="126" y="166"/>
                  </a:lnTo>
                  <a:lnTo>
                    <a:pt x="126" y="161"/>
                  </a:lnTo>
                  <a:lnTo>
                    <a:pt x="126" y="155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27" y="142"/>
                  </a:lnTo>
                  <a:lnTo>
                    <a:pt x="129" y="136"/>
                  </a:lnTo>
                  <a:lnTo>
                    <a:pt x="129" y="131"/>
                  </a:lnTo>
                  <a:lnTo>
                    <a:pt x="131" y="126"/>
                  </a:lnTo>
                  <a:lnTo>
                    <a:pt x="131" y="121"/>
                  </a:lnTo>
                  <a:lnTo>
                    <a:pt x="131" y="116"/>
                  </a:lnTo>
                  <a:lnTo>
                    <a:pt x="133" y="112"/>
                  </a:lnTo>
                  <a:lnTo>
                    <a:pt x="133" y="107"/>
                  </a:lnTo>
                  <a:lnTo>
                    <a:pt x="134" y="102"/>
                  </a:lnTo>
                  <a:lnTo>
                    <a:pt x="134" y="98"/>
                  </a:lnTo>
                  <a:lnTo>
                    <a:pt x="134" y="93"/>
                  </a:lnTo>
                  <a:lnTo>
                    <a:pt x="136" y="90"/>
                  </a:lnTo>
                  <a:lnTo>
                    <a:pt x="136" y="86"/>
                  </a:lnTo>
                  <a:lnTo>
                    <a:pt x="136" y="81"/>
                  </a:lnTo>
                  <a:lnTo>
                    <a:pt x="138" y="78"/>
                  </a:lnTo>
                  <a:lnTo>
                    <a:pt x="140" y="72"/>
                  </a:lnTo>
                  <a:lnTo>
                    <a:pt x="141" y="69"/>
                  </a:lnTo>
                  <a:lnTo>
                    <a:pt x="141" y="65"/>
                  </a:lnTo>
                  <a:lnTo>
                    <a:pt x="143" y="62"/>
                  </a:lnTo>
                  <a:lnTo>
                    <a:pt x="145" y="59"/>
                  </a:lnTo>
                  <a:lnTo>
                    <a:pt x="148" y="55"/>
                  </a:lnTo>
                  <a:lnTo>
                    <a:pt x="150" y="50"/>
                  </a:lnTo>
                  <a:lnTo>
                    <a:pt x="152" y="46"/>
                  </a:lnTo>
                  <a:lnTo>
                    <a:pt x="153" y="43"/>
                  </a:lnTo>
                  <a:lnTo>
                    <a:pt x="155" y="40"/>
                  </a:lnTo>
                  <a:lnTo>
                    <a:pt x="157" y="36"/>
                  </a:lnTo>
                  <a:lnTo>
                    <a:pt x="160" y="33"/>
                  </a:lnTo>
                  <a:lnTo>
                    <a:pt x="162" y="29"/>
                  </a:lnTo>
                  <a:lnTo>
                    <a:pt x="165" y="27"/>
                  </a:lnTo>
                  <a:lnTo>
                    <a:pt x="169" y="21"/>
                  </a:lnTo>
                  <a:lnTo>
                    <a:pt x="172" y="15"/>
                  </a:lnTo>
                  <a:lnTo>
                    <a:pt x="186" y="0"/>
                  </a:lnTo>
                  <a:lnTo>
                    <a:pt x="146" y="22"/>
                  </a:lnTo>
                  <a:lnTo>
                    <a:pt x="114" y="79"/>
                  </a:lnTo>
                  <a:lnTo>
                    <a:pt x="102" y="185"/>
                  </a:lnTo>
                  <a:lnTo>
                    <a:pt x="26" y="269"/>
                  </a:lnTo>
                  <a:lnTo>
                    <a:pt x="0" y="339"/>
                  </a:lnTo>
                  <a:lnTo>
                    <a:pt x="12" y="344"/>
                  </a:lnTo>
                  <a:lnTo>
                    <a:pt x="31" y="325"/>
                  </a:lnTo>
                  <a:lnTo>
                    <a:pt x="31" y="325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82"/>
            <p:cNvSpPr>
              <a:spLocks/>
            </p:cNvSpPr>
            <p:nvPr/>
          </p:nvSpPr>
          <p:spPr bwMode="auto">
            <a:xfrm>
              <a:off x="3775" y="1330"/>
              <a:ext cx="100" cy="48"/>
            </a:xfrm>
            <a:custGeom>
              <a:avLst/>
              <a:gdLst>
                <a:gd name="T0" fmla="*/ 2 w 200"/>
                <a:gd name="T1" fmla="*/ 53 h 95"/>
                <a:gd name="T2" fmla="*/ 5 w 200"/>
                <a:gd name="T3" fmla="*/ 43 h 95"/>
                <a:gd name="T4" fmla="*/ 12 w 200"/>
                <a:gd name="T5" fmla="*/ 36 h 95"/>
                <a:gd name="T6" fmla="*/ 19 w 200"/>
                <a:gd name="T7" fmla="*/ 28 h 95"/>
                <a:gd name="T8" fmla="*/ 29 w 200"/>
                <a:gd name="T9" fmla="*/ 17 h 95"/>
                <a:gd name="T10" fmla="*/ 38 w 200"/>
                <a:gd name="T11" fmla="*/ 12 h 95"/>
                <a:gd name="T12" fmla="*/ 43 w 200"/>
                <a:gd name="T13" fmla="*/ 9 h 95"/>
                <a:gd name="T14" fmla="*/ 50 w 200"/>
                <a:gd name="T15" fmla="*/ 5 h 95"/>
                <a:gd name="T16" fmla="*/ 57 w 200"/>
                <a:gd name="T17" fmla="*/ 3 h 95"/>
                <a:gd name="T18" fmla="*/ 66 w 200"/>
                <a:gd name="T19" fmla="*/ 2 h 95"/>
                <a:gd name="T20" fmla="*/ 73 w 200"/>
                <a:gd name="T21" fmla="*/ 0 h 95"/>
                <a:gd name="T22" fmla="*/ 81 w 200"/>
                <a:gd name="T23" fmla="*/ 0 h 95"/>
                <a:gd name="T24" fmla="*/ 90 w 200"/>
                <a:gd name="T25" fmla="*/ 0 h 95"/>
                <a:gd name="T26" fmla="*/ 99 w 200"/>
                <a:gd name="T27" fmla="*/ 2 h 95"/>
                <a:gd name="T28" fmla="*/ 105 w 200"/>
                <a:gd name="T29" fmla="*/ 2 h 95"/>
                <a:gd name="T30" fmla="*/ 114 w 200"/>
                <a:gd name="T31" fmla="*/ 3 h 95"/>
                <a:gd name="T32" fmla="*/ 123 w 200"/>
                <a:gd name="T33" fmla="*/ 5 h 95"/>
                <a:gd name="T34" fmla="*/ 131 w 200"/>
                <a:gd name="T35" fmla="*/ 7 h 95"/>
                <a:gd name="T36" fmla="*/ 138 w 200"/>
                <a:gd name="T37" fmla="*/ 9 h 95"/>
                <a:gd name="T38" fmla="*/ 147 w 200"/>
                <a:gd name="T39" fmla="*/ 12 h 95"/>
                <a:gd name="T40" fmla="*/ 157 w 200"/>
                <a:gd name="T41" fmla="*/ 14 h 95"/>
                <a:gd name="T42" fmla="*/ 162 w 200"/>
                <a:gd name="T43" fmla="*/ 15 h 95"/>
                <a:gd name="T44" fmla="*/ 73 w 200"/>
                <a:gd name="T45" fmla="*/ 26 h 95"/>
                <a:gd name="T46" fmla="*/ 164 w 200"/>
                <a:gd name="T47" fmla="*/ 36 h 95"/>
                <a:gd name="T48" fmla="*/ 181 w 200"/>
                <a:gd name="T49" fmla="*/ 52 h 95"/>
                <a:gd name="T50" fmla="*/ 199 w 200"/>
                <a:gd name="T51" fmla="*/ 86 h 95"/>
                <a:gd name="T52" fmla="*/ 194 w 200"/>
                <a:gd name="T53" fmla="*/ 85 h 95"/>
                <a:gd name="T54" fmla="*/ 187 w 200"/>
                <a:gd name="T55" fmla="*/ 85 h 95"/>
                <a:gd name="T56" fmla="*/ 180 w 200"/>
                <a:gd name="T57" fmla="*/ 85 h 95"/>
                <a:gd name="T58" fmla="*/ 175 w 200"/>
                <a:gd name="T59" fmla="*/ 85 h 95"/>
                <a:gd name="T60" fmla="*/ 168 w 200"/>
                <a:gd name="T61" fmla="*/ 85 h 95"/>
                <a:gd name="T62" fmla="*/ 161 w 200"/>
                <a:gd name="T63" fmla="*/ 85 h 95"/>
                <a:gd name="T64" fmla="*/ 154 w 200"/>
                <a:gd name="T65" fmla="*/ 85 h 95"/>
                <a:gd name="T66" fmla="*/ 147 w 200"/>
                <a:gd name="T67" fmla="*/ 83 h 95"/>
                <a:gd name="T68" fmla="*/ 140 w 200"/>
                <a:gd name="T69" fmla="*/ 83 h 95"/>
                <a:gd name="T70" fmla="*/ 130 w 200"/>
                <a:gd name="T71" fmla="*/ 83 h 95"/>
                <a:gd name="T72" fmla="*/ 119 w 200"/>
                <a:gd name="T73" fmla="*/ 85 h 95"/>
                <a:gd name="T74" fmla="*/ 112 w 200"/>
                <a:gd name="T75" fmla="*/ 85 h 95"/>
                <a:gd name="T76" fmla="*/ 107 w 200"/>
                <a:gd name="T77" fmla="*/ 85 h 95"/>
                <a:gd name="T78" fmla="*/ 99 w 200"/>
                <a:gd name="T79" fmla="*/ 86 h 95"/>
                <a:gd name="T80" fmla="*/ 90 w 200"/>
                <a:gd name="T81" fmla="*/ 90 h 95"/>
                <a:gd name="T82" fmla="*/ 85 w 200"/>
                <a:gd name="T83" fmla="*/ 91 h 95"/>
                <a:gd name="T84" fmla="*/ 67 w 200"/>
                <a:gd name="T85" fmla="*/ 95 h 95"/>
                <a:gd name="T86" fmla="*/ 66 w 200"/>
                <a:gd name="T87" fmla="*/ 91 h 95"/>
                <a:gd name="T88" fmla="*/ 61 w 200"/>
                <a:gd name="T89" fmla="*/ 86 h 95"/>
                <a:gd name="T90" fmla="*/ 52 w 200"/>
                <a:gd name="T91" fmla="*/ 76 h 95"/>
                <a:gd name="T92" fmla="*/ 45 w 200"/>
                <a:gd name="T93" fmla="*/ 72 h 95"/>
                <a:gd name="T94" fmla="*/ 38 w 200"/>
                <a:gd name="T95" fmla="*/ 69 h 95"/>
                <a:gd name="T96" fmla="*/ 29 w 200"/>
                <a:gd name="T97" fmla="*/ 66 h 95"/>
                <a:gd name="T98" fmla="*/ 23 w 200"/>
                <a:gd name="T99" fmla="*/ 62 h 95"/>
                <a:gd name="T100" fmla="*/ 16 w 200"/>
                <a:gd name="T101" fmla="*/ 60 h 95"/>
                <a:gd name="T102" fmla="*/ 10 w 200"/>
                <a:gd name="T103" fmla="*/ 59 h 95"/>
                <a:gd name="T104" fmla="*/ 4 w 200"/>
                <a:gd name="T105" fmla="*/ 55 h 95"/>
                <a:gd name="T106" fmla="*/ 0 w 200"/>
                <a:gd name="T107" fmla="*/ 5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95">
                  <a:moveTo>
                    <a:pt x="0" y="55"/>
                  </a:moveTo>
                  <a:lnTo>
                    <a:pt x="2" y="53"/>
                  </a:lnTo>
                  <a:lnTo>
                    <a:pt x="4" y="48"/>
                  </a:lnTo>
                  <a:lnTo>
                    <a:pt x="5" y="43"/>
                  </a:lnTo>
                  <a:lnTo>
                    <a:pt x="9" y="40"/>
                  </a:lnTo>
                  <a:lnTo>
                    <a:pt x="12" y="36"/>
                  </a:lnTo>
                  <a:lnTo>
                    <a:pt x="16" y="33"/>
                  </a:lnTo>
                  <a:lnTo>
                    <a:pt x="19" y="28"/>
                  </a:lnTo>
                  <a:lnTo>
                    <a:pt x="24" y="22"/>
                  </a:lnTo>
                  <a:lnTo>
                    <a:pt x="29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0" y="5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3" y="2"/>
                  </a:lnTo>
                  <a:lnTo>
                    <a:pt x="99" y="2"/>
                  </a:lnTo>
                  <a:lnTo>
                    <a:pt x="102" y="2"/>
                  </a:lnTo>
                  <a:lnTo>
                    <a:pt x="105" y="2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9" y="5"/>
                  </a:lnTo>
                  <a:lnTo>
                    <a:pt x="123" y="5"/>
                  </a:lnTo>
                  <a:lnTo>
                    <a:pt x="128" y="7"/>
                  </a:lnTo>
                  <a:lnTo>
                    <a:pt x="131" y="7"/>
                  </a:lnTo>
                  <a:lnTo>
                    <a:pt x="135" y="9"/>
                  </a:lnTo>
                  <a:lnTo>
                    <a:pt x="138" y="9"/>
                  </a:lnTo>
                  <a:lnTo>
                    <a:pt x="142" y="10"/>
                  </a:lnTo>
                  <a:lnTo>
                    <a:pt x="147" y="12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1" y="15"/>
                  </a:lnTo>
                  <a:lnTo>
                    <a:pt x="162" y="15"/>
                  </a:lnTo>
                  <a:lnTo>
                    <a:pt x="164" y="17"/>
                  </a:lnTo>
                  <a:lnTo>
                    <a:pt x="73" y="26"/>
                  </a:lnTo>
                  <a:lnTo>
                    <a:pt x="83" y="41"/>
                  </a:lnTo>
                  <a:lnTo>
                    <a:pt x="164" y="36"/>
                  </a:lnTo>
                  <a:lnTo>
                    <a:pt x="178" y="41"/>
                  </a:lnTo>
                  <a:lnTo>
                    <a:pt x="181" y="52"/>
                  </a:lnTo>
                  <a:lnTo>
                    <a:pt x="200" y="86"/>
                  </a:lnTo>
                  <a:lnTo>
                    <a:pt x="199" y="86"/>
                  </a:lnTo>
                  <a:lnTo>
                    <a:pt x="197" y="86"/>
                  </a:lnTo>
                  <a:lnTo>
                    <a:pt x="194" y="85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3" y="85"/>
                  </a:lnTo>
                  <a:lnTo>
                    <a:pt x="180" y="85"/>
                  </a:lnTo>
                  <a:lnTo>
                    <a:pt x="178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8" y="85"/>
                  </a:lnTo>
                  <a:lnTo>
                    <a:pt x="164" y="85"/>
                  </a:lnTo>
                  <a:lnTo>
                    <a:pt x="161" y="85"/>
                  </a:lnTo>
                  <a:lnTo>
                    <a:pt x="157" y="85"/>
                  </a:lnTo>
                  <a:lnTo>
                    <a:pt x="154" y="85"/>
                  </a:lnTo>
                  <a:lnTo>
                    <a:pt x="150" y="85"/>
                  </a:lnTo>
                  <a:lnTo>
                    <a:pt x="147" y="83"/>
                  </a:lnTo>
                  <a:lnTo>
                    <a:pt x="143" y="83"/>
                  </a:lnTo>
                  <a:lnTo>
                    <a:pt x="140" y="83"/>
                  </a:lnTo>
                  <a:lnTo>
                    <a:pt x="137" y="83"/>
                  </a:lnTo>
                  <a:lnTo>
                    <a:pt x="130" y="83"/>
                  </a:lnTo>
                  <a:lnTo>
                    <a:pt x="124" y="83"/>
                  </a:lnTo>
                  <a:lnTo>
                    <a:pt x="119" y="85"/>
                  </a:lnTo>
                  <a:lnTo>
                    <a:pt x="118" y="85"/>
                  </a:lnTo>
                  <a:lnTo>
                    <a:pt x="112" y="85"/>
                  </a:lnTo>
                  <a:lnTo>
                    <a:pt x="109" y="85"/>
                  </a:lnTo>
                  <a:lnTo>
                    <a:pt x="107" y="85"/>
                  </a:lnTo>
                  <a:lnTo>
                    <a:pt x="104" y="86"/>
                  </a:lnTo>
                  <a:lnTo>
                    <a:pt x="99" y="86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6" y="90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67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2" y="88"/>
                  </a:lnTo>
                  <a:lnTo>
                    <a:pt x="61" y="86"/>
                  </a:lnTo>
                  <a:lnTo>
                    <a:pt x="55" y="81"/>
                  </a:lnTo>
                  <a:lnTo>
                    <a:pt x="52" y="76"/>
                  </a:lnTo>
                  <a:lnTo>
                    <a:pt x="48" y="74"/>
                  </a:lnTo>
                  <a:lnTo>
                    <a:pt x="45" y="72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5" y="67"/>
                  </a:lnTo>
                  <a:lnTo>
                    <a:pt x="29" y="66"/>
                  </a:lnTo>
                  <a:lnTo>
                    <a:pt x="26" y="64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6" y="60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5" y="57"/>
                  </a:lnTo>
                  <a:lnTo>
                    <a:pt x="4" y="55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83"/>
            <p:cNvSpPr>
              <a:spLocks/>
            </p:cNvSpPr>
            <p:nvPr/>
          </p:nvSpPr>
          <p:spPr bwMode="auto">
            <a:xfrm>
              <a:off x="3907" y="1705"/>
              <a:ext cx="34" cy="164"/>
            </a:xfrm>
            <a:custGeom>
              <a:avLst/>
              <a:gdLst>
                <a:gd name="T0" fmla="*/ 25 w 69"/>
                <a:gd name="T1" fmla="*/ 0 h 326"/>
                <a:gd name="T2" fmla="*/ 38 w 69"/>
                <a:gd name="T3" fmla="*/ 62 h 326"/>
                <a:gd name="T4" fmla="*/ 18 w 69"/>
                <a:gd name="T5" fmla="*/ 59 h 326"/>
                <a:gd name="T6" fmla="*/ 42 w 69"/>
                <a:gd name="T7" fmla="*/ 147 h 326"/>
                <a:gd name="T8" fmla="*/ 25 w 69"/>
                <a:gd name="T9" fmla="*/ 147 h 326"/>
                <a:gd name="T10" fmla="*/ 28 w 69"/>
                <a:gd name="T11" fmla="*/ 216 h 326"/>
                <a:gd name="T12" fmla="*/ 7 w 69"/>
                <a:gd name="T13" fmla="*/ 216 h 326"/>
                <a:gd name="T14" fmla="*/ 18 w 69"/>
                <a:gd name="T15" fmla="*/ 283 h 326"/>
                <a:gd name="T16" fmla="*/ 0 w 69"/>
                <a:gd name="T17" fmla="*/ 283 h 326"/>
                <a:gd name="T18" fmla="*/ 11 w 69"/>
                <a:gd name="T19" fmla="*/ 326 h 326"/>
                <a:gd name="T20" fmla="*/ 45 w 69"/>
                <a:gd name="T21" fmla="*/ 318 h 326"/>
                <a:gd name="T22" fmla="*/ 63 w 69"/>
                <a:gd name="T23" fmla="*/ 93 h 326"/>
                <a:gd name="T24" fmla="*/ 69 w 69"/>
                <a:gd name="T25" fmla="*/ 24 h 326"/>
                <a:gd name="T26" fmla="*/ 25 w 69"/>
                <a:gd name="T27" fmla="*/ 0 h 326"/>
                <a:gd name="T28" fmla="*/ 25 w 69"/>
                <a:gd name="T2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326">
                  <a:moveTo>
                    <a:pt x="25" y="0"/>
                  </a:moveTo>
                  <a:lnTo>
                    <a:pt x="38" y="62"/>
                  </a:lnTo>
                  <a:lnTo>
                    <a:pt x="18" y="59"/>
                  </a:lnTo>
                  <a:lnTo>
                    <a:pt x="42" y="147"/>
                  </a:lnTo>
                  <a:lnTo>
                    <a:pt x="25" y="147"/>
                  </a:lnTo>
                  <a:lnTo>
                    <a:pt x="28" y="216"/>
                  </a:lnTo>
                  <a:lnTo>
                    <a:pt x="7" y="216"/>
                  </a:lnTo>
                  <a:lnTo>
                    <a:pt x="18" y="283"/>
                  </a:lnTo>
                  <a:lnTo>
                    <a:pt x="0" y="283"/>
                  </a:lnTo>
                  <a:lnTo>
                    <a:pt x="11" y="326"/>
                  </a:lnTo>
                  <a:lnTo>
                    <a:pt x="45" y="318"/>
                  </a:lnTo>
                  <a:lnTo>
                    <a:pt x="63" y="93"/>
                  </a:lnTo>
                  <a:lnTo>
                    <a:pt x="69" y="2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84"/>
            <p:cNvSpPr>
              <a:spLocks/>
            </p:cNvSpPr>
            <p:nvPr/>
          </p:nvSpPr>
          <p:spPr bwMode="auto">
            <a:xfrm>
              <a:off x="3738" y="1673"/>
              <a:ext cx="46" cy="117"/>
            </a:xfrm>
            <a:custGeom>
              <a:avLst/>
              <a:gdLst>
                <a:gd name="T0" fmla="*/ 53 w 91"/>
                <a:gd name="T1" fmla="*/ 0 h 233"/>
                <a:gd name="T2" fmla="*/ 6 w 91"/>
                <a:gd name="T3" fmla="*/ 9 h 233"/>
                <a:gd name="T4" fmla="*/ 20 w 91"/>
                <a:gd name="T5" fmla="*/ 50 h 233"/>
                <a:gd name="T6" fmla="*/ 3 w 91"/>
                <a:gd name="T7" fmla="*/ 74 h 233"/>
                <a:gd name="T8" fmla="*/ 27 w 91"/>
                <a:gd name="T9" fmla="*/ 92 h 233"/>
                <a:gd name="T10" fmla="*/ 0 w 91"/>
                <a:gd name="T11" fmla="*/ 130 h 233"/>
                <a:gd name="T12" fmla="*/ 20 w 91"/>
                <a:gd name="T13" fmla="*/ 150 h 233"/>
                <a:gd name="T14" fmla="*/ 8 w 91"/>
                <a:gd name="T15" fmla="*/ 176 h 233"/>
                <a:gd name="T16" fmla="*/ 15 w 91"/>
                <a:gd name="T17" fmla="*/ 233 h 233"/>
                <a:gd name="T18" fmla="*/ 76 w 91"/>
                <a:gd name="T19" fmla="*/ 119 h 233"/>
                <a:gd name="T20" fmla="*/ 60 w 91"/>
                <a:gd name="T21" fmla="*/ 102 h 233"/>
                <a:gd name="T22" fmla="*/ 91 w 91"/>
                <a:gd name="T23" fmla="*/ 47 h 233"/>
                <a:gd name="T24" fmla="*/ 53 w 91"/>
                <a:gd name="T25" fmla="*/ 0 h 233"/>
                <a:gd name="T26" fmla="*/ 53 w 91"/>
                <a:gd name="T2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33">
                  <a:moveTo>
                    <a:pt x="53" y="0"/>
                  </a:moveTo>
                  <a:lnTo>
                    <a:pt x="6" y="9"/>
                  </a:lnTo>
                  <a:lnTo>
                    <a:pt x="20" y="50"/>
                  </a:lnTo>
                  <a:lnTo>
                    <a:pt x="3" y="74"/>
                  </a:lnTo>
                  <a:lnTo>
                    <a:pt x="27" y="92"/>
                  </a:lnTo>
                  <a:lnTo>
                    <a:pt x="0" y="130"/>
                  </a:lnTo>
                  <a:lnTo>
                    <a:pt x="20" y="150"/>
                  </a:lnTo>
                  <a:lnTo>
                    <a:pt x="8" y="176"/>
                  </a:lnTo>
                  <a:lnTo>
                    <a:pt x="15" y="233"/>
                  </a:lnTo>
                  <a:lnTo>
                    <a:pt x="76" y="119"/>
                  </a:lnTo>
                  <a:lnTo>
                    <a:pt x="60" y="102"/>
                  </a:lnTo>
                  <a:lnTo>
                    <a:pt x="91" y="47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85"/>
            <p:cNvSpPr>
              <a:spLocks/>
            </p:cNvSpPr>
            <p:nvPr/>
          </p:nvSpPr>
          <p:spPr bwMode="auto">
            <a:xfrm>
              <a:off x="3672" y="1697"/>
              <a:ext cx="33" cy="173"/>
            </a:xfrm>
            <a:custGeom>
              <a:avLst/>
              <a:gdLst>
                <a:gd name="T0" fmla="*/ 53 w 67"/>
                <a:gd name="T1" fmla="*/ 0 h 347"/>
                <a:gd name="T2" fmla="*/ 57 w 67"/>
                <a:gd name="T3" fmla="*/ 67 h 347"/>
                <a:gd name="T4" fmla="*/ 39 w 67"/>
                <a:gd name="T5" fmla="*/ 76 h 347"/>
                <a:gd name="T6" fmla="*/ 43 w 67"/>
                <a:gd name="T7" fmla="*/ 145 h 347"/>
                <a:gd name="T8" fmla="*/ 67 w 67"/>
                <a:gd name="T9" fmla="*/ 145 h 347"/>
                <a:gd name="T10" fmla="*/ 53 w 67"/>
                <a:gd name="T11" fmla="*/ 219 h 347"/>
                <a:gd name="T12" fmla="*/ 65 w 67"/>
                <a:gd name="T13" fmla="*/ 222 h 347"/>
                <a:gd name="T14" fmla="*/ 57 w 67"/>
                <a:gd name="T15" fmla="*/ 299 h 347"/>
                <a:gd name="T16" fmla="*/ 62 w 67"/>
                <a:gd name="T17" fmla="*/ 318 h 347"/>
                <a:gd name="T18" fmla="*/ 51 w 67"/>
                <a:gd name="T19" fmla="*/ 347 h 347"/>
                <a:gd name="T20" fmla="*/ 36 w 67"/>
                <a:gd name="T21" fmla="*/ 319 h 347"/>
                <a:gd name="T22" fmla="*/ 0 w 67"/>
                <a:gd name="T23" fmla="*/ 51 h 347"/>
                <a:gd name="T24" fmla="*/ 53 w 67"/>
                <a:gd name="T25" fmla="*/ 0 h 347"/>
                <a:gd name="T26" fmla="*/ 53 w 67"/>
                <a:gd name="T2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347">
                  <a:moveTo>
                    <a:pt x="53" y="0"/>
                  </a:moveTo>
                  <a:lnTo>
                    <a:pt x="57" y="67"/>
                  </a:lnTo>
                  <a:lnTo>
                    <a:pt x="39" y="76"/>
                  </a:lnTo>
                  <a:lnTo>
                    <a:pt x="43" y="145"/>
                  </a:lnTo>
                  <a:lnTo>
                    <a:pt x="67" y="145"/>
                  </a:lnTo>
                  <a:lnTo>
                    <a:pt x="53" y="219"/>
                  </a:lnTo>
                  <a:lnTo>
                    <a:pt x="65" y="222"/>
                  </a:lnTo>
                  <a:lnTo>
                    <a:pt x="57" y="299"/>
                  </a:lnTo>
                  <a:lnTo>
                    <a:pt x="62" y="318"/>
                  </a:lnTo>
                  <a:lnTo>
                    <a:pt x="51" y="347"/>
                  </a:lnTo>
                  <a:lnTo>
                    <a:pt x="36" y="319"/>
                  </a:lnTo>
                  <a:lnTo>
                    <a:pt x="0" y="5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86"/>
            <p:cNvSpPr>
              <a:spLocks/>
            </p:cNvSpPr>
            <p:nvPr/>
          </p:nvSpPr>
          <p:spPr bwMode="auto">
            <a:xfrm>
              <a:off x="3959" y="1648"/>
              <a:ext cx="29" cy="25"/>
            </a:xfrm>
            <a:custGeom>
              <a:avLst/>
              <a:gdLst>
                <a:gd name="T0" fmla="*/ 0 w 59"/>
                <a:gd name="T1" fmla="*/ 28 h 52"/>
                <a:gd name="T2" fmla="*/ 26 w 59"/>
                <a:gd name="T3" fmla="*/ 0 h 52"/>
                <a:gd name="T4" fmla="*/ 59 w 59"/>
                <a:gd name="T5" fmla="*/ 19 h 52"/>
                <a:gd name="T6" fmla="*/ 40 w 59"/>
                <a:gd name="T7" fmla="*/ 31 h 52"/>
                <a:gd name="T8" fmla="*/ 12 w 59"/>
                <a:gd name="T9" fmla="*/ 52 h 52"/>
                <a:gd name="T10" fmla="*/ 0 w 59"/>
                <a:gd name="T11" fmla="*/ 28 h 52"/>
                <a:gd name="T12" fmla="*/ 0 w 59"/>
                <a:gd name="T13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2">
                  <a:moveTo>
                    <a:pt x="0" y="28"/>
                  </a:moveTo>
                  <a:lnTo>
                    <a:pt x="26" y="0"/>
                  </a:lnTo>
                  <a:lnTo>
                    <a:pt x="59" y="19"/>
                  </a:lnTo>
                  <a:lnTo>
                    <a:pt x="40" y="31"/>
                  </a:lnTo>
                  <a:lnTo>
                    <a:pt x="12" y="52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7"/>
            <p:cNvSpPr>
              <a:spLocks/>
            </p:cNvSpPr>
            <p:nvPr/>
          </p:nvSpPr>
          <p:spPr bwMode="auto">
            <a:xfrm>
              <a:off x="3940" y="1610"/>
              <a:ext cx="47" cy="44"/>
            </a:xfrm>
            <a:custGeom>
              <a:avLst/>
              <a:gdLst>
                <a:gd name="T0" fmla="*/ 36 w 95"/>
                <a:gd name="T1" fmla="*/ 0 h 90"/>
                <a:gd name="T2" fmla="*/ 95 w 95"/>
                <a:gd name="T3" fmla="*/ 31 h 90"/>
                <a:gd name="T4" fmla="*/ 38 w 95"/>
                <a:gd name="T5" fmla="*/ 90 h 90"/>
                <a:gd name="T6" fmla="*/ 38 w 95"/>
                <a:gd name="T7" fmla="*/ 59 h 90"/>
                <a:gd name="T8" fmla="*/ 0 w 95"/>
                <a:gd name="T9" fmla="*/ 81 h 90"/>
                <a:gd name="T10" fmla="*/ 36 w 95"/>
                <a:gd name="T11" fmla="*/ 0 h 90"/>
                <a:gd name="T12" fmla="*/ 36 w 95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0">
                  <a:moveTo>
                    <a:pt x="36" y="0"/>
                  </a:moveTo>
                  <a:lnTo>
                    <a:pt x="95" y="31"/>
                  </a:lnTo>
                  <a:lnTo>
                    <a:pt x="38" y="90"/>
                  </a:lnTo>
                  <a:lnTo>
                    <a:pt x="38" y="59"/>
                  </a:lnTo>
                  <a:lnTo>
                    <a:pt x="0" y="8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8"/>
            <p:cNvSpPr>
              <a:spLocks/>
            </p:cNvSpPr>
            <p:nvPr/>
          </p:nvSpPr>
          <p:spPr bwMode="auto">
            <a:xfrm>
              <a:off x="3876" y="1579"/>
              <a:ext cx="78" cy="78"/>
            </a:xfrm>
            <a:custGeom>
              <a:avLst/>
              <a:gdLst>
                <a:gd name="T0" fmla="*/ 0 w 157"/>
                <a:gd name="T1" fmla="*/ 102 h 155"/>
                <a:gd name="T2" fmla="*/ 0 w 157"/>
                <a:gd name="T3" fmla="*/ 155 h 155"/>
                <a:gd name="T4" fmla="*/ 17 w 157"/>
                <a:gd name="T5" fmla="*/ 155 h 155"/>
                <a:gd name="T6" fmla="*/ 17 w 157"/>
                <a:gd name="T7" fmla="*/ 153 h 155"/>
                <a:gd name="T8" fmla="*/ 19 w 157"/>
                <a:gd name="T9" fmla="*/ 150 h 155"/>
                <a:gd name="T10" fmla="*/ 21 w 157"/>
                <a:gd name="T11" fmla="*/ 146 h 155"/>
                <a:gd name="T12" fmla="*/ 24 w 157"/>
                <a:gd name="T13" fmla="*/ 141 h 155"/>
                <a:gd name="T14" fmla="*/ 26 w 157"/>
                <a:gd name="T15" fmla="*/ 138 h 155"/>
                <a:gd name="T16" fmla="*/ 28 w 157"/>
                <a:gd name="T17" fmla="*/ 134 h 155"/>
                <a:gd name="T18" fmla="*/ 31 w 157"/>
                <a:gd name="T19" fmla="*/ 131 h 155"/>
                <a:gd name="T20" fmla="*/ 33 w 157"/>
                <a:gd name="T21" fmla="*/ 127 h 155"/>
                <a:gd name="T22" fmla="*/ 36 w 157"/>
                <a:gd name="T23" fmla="*/ 124 h 155"/>
                <a:gd name="T24" fmla="*/ 38 w 157"/>
                <a:gd name="T25" fmla="*/ 121 h 155"/>
                <a:gd name="T26" fmla="*/ 42 w 157"/>
                <a:gd name="T27" fmla="*/ 115 h 155"/>
                <a:gd name="T28" fmla="*/ 45 w 157"/>
                <a:gd name="T29" fmla="*/ 112 h 155"/>
                <a:gd name="T30" fmla="*/ 49 w 157"/>
                <a:gd name="T31" fmla="*/ 108 h 155"/>
                <a:gd name="T32" fmla="*/ 52 w 157"/>
                <a:gd name="T33" fmla="*/ 103 h 155"/>
                <a:gd name="T34" fmla="*/ 54 w 157"/>
                <a:gd name="T35" fmla="*/ 100 h 155"/>
                <a:gd name="T36" fmla="*/ 57 w 157"/>
                <a:gd name="T37" fmla="*/ 96 h 155"/>
                <a:gd name="T38" fmla="*/ 61 w 157"/>
                <a:gd name="T39" fmla="*/ 91 h 155"/>
                <a:gd name="T40" fmla="*/ 64 w 157"/>
                <a:gd name="T41" fmla="*/ 88 h 155"/>
                <a:gd name="T42" fmla="*/ 68 w 157"/>
                <a:gd name="T43" fmla="*/ 84 h 155"/>
                <a:gd name="T44" fmla="*/ 71 w 157"/>
                <a:gd name="T45" fmla="*/ 81 h 155"/>
                <a:gd name="T46" fmla="*/ 74 w 157"/>
                <a:gd name="T47" fmla="*/ 77 h 155"/>
                <a:gd name="T48" fmla="*/ 78 w 157"/>
                <a:gd name="T49" fmla="*/ 74 h 155"/>
                <a:gd name="T50" fmla="*/ 80 w 157"/>
                <a:gd name="T51" fmla="*/ 72 h 155"/>
                <a:gd name="T52" fmla="*/ 83 w 157"/>
                <a:gd name="T53" fmla="*/ 69 h 155"/>
                <a:gd name="T54" fmla="*/ 90 w 157"/>
                <a:gd name="T55" fmla="*/ 65 h 155"/>
                <a:gd name="T56" fmla="*/ 95 w 157"/>
                <a:gd name="T57" fmla="*/ 62 h 155"/>
                <a:gd name="T58" fmla="*/ 100 w 157"/>
                <a:gd name="T59" fmla="*/ 60 h 155"/>
                <a:gd name="T60" fmla="*/ 104 w 157"/>
                <a:gd name="T61" fmla="*/ 58 h 155"/>
                <a:gd name="T62" fmla="*/ 111 w 157"/>
                <a:gd name="T63" fmla="*/ 57 h 155"/>
                <a:gd name="T64" fmla="*/ 116 w 157"/>
                <a:gd name="T65" fmla="*/ 57 h 155"/>
                <a:gd name="T66" fmla="*/ 119 w 157"/>
                <a:gd name="T67" fmla="*/ 55 h 155"/>
                <a:gd name="T68" fmla="*/ 125 w 157"/>
                <a:gd name="T69" fmla="*/ 55 h 155"/>
                <a:gd name="T70" fmla="*/ 128 w 157"/>
                <a:gd name="T71" fmla="*/ 55 h 155"/>
                <a:gd name="T72" fmla="*/ 133 w 157"/>
                <a:gd name="T73" fmla="*/ 55 h 155"/>
                <a:gd name="T74" fmla="*/ 137 w 157"/>
                <a:gd name="T75" fmla="*/ 55 h 155"/>
                <a:gd name="T76" fmla="*/ 140 w 157"/>
                <a:gd name="T77" fmla="*/ 55 h 155"/>
                <a:gd name="T78" fmla="*/ 144 w 157"/>
                <a:gd name="T79" fmla="*/ 55 h 155"/>
                <a:gd name="T80" fmla="*/ 147 w 157"/>
                <a:gd name="T81" fmla="*/ 55 h 155"/>
                <a:gd name="T82" fmla="*/ 150 w 157"/>
                <a:gd name="T83" fmla="*/ 55 h 155"/>
                <a:gd name="T84" fmla="*/ 152 w 157"/>
                <a:gd name="T85" fmla="*/ 55 h 155"/>
                <a:gd name="T86" fmla="*/ 157 w 157"/>
                <a:gd name="T87" fmla="*/ 20 h 155"/>
                <a:gd name="T88" fmla="*/ 88 w 157"/>
                <a:gd name="T89" fmla="*/ 0 h 155"/>
                <a:gd name="T90" fmla="*/ 0 w 157"/>
                <a:gd name="T91" fmla="*/ 102 h 155"/>
                <a:gd name="T92" fmla="*/ 0 w 157"/>
                <a:gd name="T93" fmla="*/ 10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7" h="155">
                  <a:moveTo>
                    <a:pt x="0" y="102"/>
                  </a:moveTo>
                  <a:lnTo>
                    <a:pt x="0" y="155"/>
                  </a:lnTo>
                  <a:lnTo>
                    <a:pt x="17" y="155"/>
                  </a:lnTo>
                  <a:lnTo>
                    <a:pt x="17" y="153"/>
                  </a:lnTo>
                  <a:lnTo>
                    <a:pt x="19" y="150"/>
                  </a:lnTo>
                  <a:lnTo>
                    <a:pt x="21" y="146"/>
                  </a:lnTo>
                  <a:lnTo>
                    <a:pt x="24" y="141"/>
                  </a:lnTo>
                  <a:lnTo>
                    <a:pt x="26" y="138"/>
                  </a:lnTo>
                  <a:lnTo>
                    <a:pt x="28" y="134"/>
                  </a:lnTo>
                  <a:lnTo>
                    <a:pt x="31" y="131"/>
                  </a:lnTo>
                  <a:lnTo>
                    <a:pt x="33" y="127"/>
                  </a:lnTo>
                  <a:lnTo>
                    <a:pt x="36" y="124"/>
                  </a:lnTo>
                  <a:lnTo>
                    <a:pt x="38" y="121"/>
                  </a:lnTo>
                  <a:lnTo>
                    <a:pt x="42" y="115"/>
                  </a:lnTo>
                  <a:lnTo>
                    <a:pt x="45" y="112"/>
                  </a:lnTo>
                  <a:lnTo>
                    <a:pt x="49" y="108"/>
                  </a:lnTo>
                  <a:lnTo>
                    <a:pt x="52" y="103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1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1"/>
                  </a:lnTo>
                  <a:lnTo>
                    <a:pt x="74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3" y="69"/>
                  </a:lnTo>
                  <a:lnTo>
                    <a:pt x="90" y="65"/>
                  </a:lnTo>
                  <a:lnTo>
                    <a:pt x="95" y="62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11" y="57"/>
                  </a:lnTo>
                  <a:lnTo>
                    <a:pt x="116" y="57"/>
                  </a:lnTo>
                  <a:lnTo>
                    <a:pt x="119" y="55"/>
                  </a:lnTo>
                  <a:lnTo>
                    <a:pt x="125" y="55"/>
                  </a:lnTo>
                  <a:lnTo>
                    <a:pt x="128" y="55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7" y="55"/>
                  </a:lnTo>
                  <a:lnTo>
                    <a:pt x="150" y="55"/>
                  </a:lnTo>
                  <a:lnTo>
                    <a:pt x="152" y="55"/>
                  </a:lnTo>
                  <a:lnTo>
                    <a:pt x="157" y="20"/>
                  </a:lnTo>
                  <a:lnTo>
                    <a:pt x="88" y="0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89"/>
            <p:cNvSpPr>
              <a:spLocks/>
            </p:cNvSpPr>
            <p:nvPr/>
          </p:nvSpPr>
          <p:spPr bwMode="auto">
            <a:xfrm>
              <a:off x="3849" y="1574"/>
              <a:ext cx="52" cy="49"/>
            </a:xfrm>
            <a:custGeom>
              <a:avLst/>
              <a:gdLst>
                <a:gd name="T0" fmla="*/ 0 w 103"/>
                <a:gd name="T1" fmla="*/ 99 h 99"/>
                <a:gd name="T2" fmla="*/ 27 w 103"/>
                <a:gd name="T3" fmla="*/ 12 h 99"/>
                <a:gd name="T4" fmla="*/ 103 w 103"/>
                <a:gd name="T5" fmla="*/ 0 h 99"/>
                <a:gd name="T6" fmla="*/ 22 w 103"/>
                <a:gd name="T7" fmla="*/ 73 h 99"/>
                <a:gd name="T8" fmla="*/ 0 w 103"/>
                <a:gd name="T9" fmla="*/ 99 h 99"/>
                <a:gd name="T10" fmla="*/ 0 w 103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99">
                  <a:moveTo>
                    <a:pt x="0" y="99"/>
                  </a:moveTo>
                  <a:lnTo>
                    <a:pt x="27" y="12"/>
                  </a:lnTo>
                  <a:lnTo>
                    <a:pt x="103" y="0"/>
                  </a:lnTo>
                  <a:lnTo>
                    <a:pt x="22" y="73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90"/>
            <p:cNvSpPr>
              <a:spLocks/>
            </p:cNvSpPr>
            <p:nvPr/>
          </p:nvSpPr>
          <p:spPr bwMode="auto">
            <a:xfrm>
              <a:off x="3615" y="1565"/>
              <a:ext cx="191" cy="78"/>
            </a:xfrm>
            <a:custGeom>
              <a:avLst/>
              <a:gdLst>
                <a:gd name="T0" fmla="*/ 65 w 381"/>
                <a:gd name="T1" fmla="*/ 90 h 157"/>
                <a:gd name="T2" fmla="*/ 98 w 381"/>
                <a:gd name="T3" fmla="*/ 62 h 157"/>
                <a:gd name="T4" fmla="*/ 110 w 381"/>
                <a:gd name="T5" fmla="*/ 40 h 157"/>
                <a:gd name="T6" fmla="*/ 119 w 381"/>
                <a:gd name="T7" fmla="*/ 33 h 157"/>
                <a:gd name="T8" fmla="*/ 127 w 381"/>
                <a:gd name="T9" fmla="*/ 30 h 157"/>
                <a:gd name="T10" fmla="*/ 136 w 381"/>
                <a:gd name="T11" fmla="*/ 24 h 157"/>
                <a:gd name="T12" fmla="*/ 148 w 381"/>
                <a:gd name="T13" fmla="*/ 19 h 157"/>
                <a:gd name="T14" fmla="*/ 158 w 381"/>
                <a:gd name="T15" fmla="*/ 14 h 157"/>
                <a:gd name="T16" fmla="*/ 169 w 381"/>
                <a:gd name="T17" fmla="*/ 11 h 157"/>
                <a:gd name="T18" fmla="*/ 179 w 381"/>
                <a:gd name="T19" fmla="*/ 7 h 157"/>
                <a:gd name="T20" fmla="*/ 190 w 381"/>
                <a:gd name="T21" fmla="*/ 5 h 157"/>
                <a:gd name="T22" fmla="*/ 200 w 381"/>
                <a:gd name="T23" fmla="*/ 4 h 157"/>
                <a:gd name="T24" fmla="*/ 207 w 381"/>
                <a:gd name="T25" fmla="*/ 2 h 157"/>
                <a:gd name="T26" fmla="*/ 217 w 381"/>
                <a:gd name="T27" fmla="*/ 0 h 157"/>
                <a:gd name="T28" fmla="*/ 224 w 381"/>
                <a:gd name="T29" fmla="*/ 0 h 157"/>
                <a:gd name="T30" fmla="*/ 247 w 381"/>
                <a:gd name="T31" fmla="*/ 33 h 157"/>
                <a:gd name="T32" fmla="*/ 350 w 381"/>
                <a:gd name="T33" fmla="*/ 69 h 157"/>
                <a:gd name="T34" fmla="*/ 381 w 381"/>
                <a:gd name="T35" fmla="*/ 152 h 157"/>
                <a:gd name="T36" fmla="*/ 333 w 381"/>
                <a:gd name="T37" fmla="*/ 154 h 157"/>
                <a:gd name="T38" fmla="*/ 329 w 381"/>
                <a:gd name="T39" fmla="*/ 151 h 157"/>
                <a:gd name="T40" fmla="*/ 326 w 381"/>
                <a:gd name="T41" fmla="*/ 144 h 157"/>
                <a:gd name="T42" fmla="*/ 319 w 381"/>
                <a:gd name="T43" fmla="*/ 137 h 157"/>
                <a:gd name="T44" fmla="*/ 312 w 381"/>
                <a:gd name="T45" fmla="*/ 128 h 157"/>
                <a:gd name="T46" fmla="*/ 305 w 381"/>
                <a:gd name="T47" fmla="*/ 118 h 157"/>
                <a:gd name="T48" fmla="*/ 298 w 381"/>
                <a:gd name="T49" fmla="*/ 111 h 157"/>
                <a:gd name="T50" fmla="*/ 291 w 381"/>
                <a:gd name="T51" fmla="*/ 106 h 157"/>
                <a:gd name="T52" fmla="*/ 285 w 381"/>
                <a:gd name="T53" fmla="*/ 102 h 157"/>
                <a:gd name="T54" fmla="*/ 274 w 381"/>
                <a:gd name="T55" fmla="*/ 99 h 157"/>
                <a:gd name="T56" fmla="*/ 267 w 381"/>
                <a:gd name="T57" fmla="*/ 95 h 157"/>
                <a:gd name="T58" fmla="*/ 262 w 381"/>
                <a:gd name="T59" fmla="*/ 92 h 157"/>
                <a:gd name="T60" fmla="*/ 278 w 381"/>
                <a:gd name="T61" fmla="*/ 130 h 157"/>
                <a:gd name="T62" fmla="*/ 272 w 381"/>
                <a:gd name="T63" fmla="*/ 128 h 157"/>
                <a:gd name="T64" fmla="*/ 266 w 381"/>
                <a:gd name="T65" fmla="*/ 126 h 157"/>
                <a:gd name="T66" fmla="*/ 255 w 381"/>
                <a:gd name="T67" fmla="*/ 123 h 157"/>
                <a:gd name="T68" fmla="*/ 245 w 381"/>
                <a:gd name="T69" fmla="*/ 119 h 157"/>
                <a:gd name="T70" fmla="*/ 231 w 381"/>
                <a:gd name="T71" fmla="*/ 116 h 157"/>
                <a:gd name="T72" fmla="*/ 219 w 381"/>
                <a:gd name="T73" fmla="*/ 113 h 157"/>
                <a:gd name="T74" fmla="*/ 209 w 381"/>
                <a:gd name="T75" fmla="*/ 113 h 157"/>
                <a:gd name="T76" fmla="*/ 198 w 381"/>
                <a:gd name="T77" fmla="*/ 111 h 157"/>
                <a:gd name="T78" fmla="*/ 188 w 381"/>
                <a:gd name="T79" fmla="*/ 111 h 157"/>
                <a:gd name="T80" fmla="*/ 177 w 381"/>
                <a:gd name="T81" fmla="*/ 111 h 157"/>
                <a:gd name="T82" fmla="*/ 169 w 381"/>
                <a:gd name="T83" fmla="*/ 111 h 157"/>
                <a:gd name="T84" fmla="*/ 160 w 381"/>
                <a:gd name="T85" fmla="*/ 113 h 157"/>
                <a:gd name="T86" fmla="*/ 153 w 381"/>
                <a:gd name="T87" fmla="*/ 113 h 157"/>
                <a:gd name="T88" fmla="*/ 148 w 381"/>
                <a:gd name="T89" fmla="*/ 113 h 157"/>
                <a:gd name="T90" fmla="*/ 169 w 381"/>
                <a:gd name="T91" fmla="*/ 149 h 157"/>
                <a:gd name="T92" fmla="*/ 84 w 381"/>
                <a:gd name="T93" fmla="*/ 119 h 157"/>
                <a:gd name="T94" fmla="*/ 57 w 381"/>
                <a:gd name="T95" fmla="*/ 151 h 157"/>
                <a:gd name="T96" fmla="*/ 0 w 381"/>
                <a:gd name="T97" fmla="*/ 11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" h="157">
                  <a:moveTo>
                    <a:pt x="0" y="113"/>
                  </a:moveTo>
                  <a:lnTo>
                    <a:pt x="65" y="90"/>
                  </a:lnTo>
                  <a:lnTo>
                    <a:pt x="72" y="66"/>
                  </a:lnTo>
                  <a:lnTo>
                    <a:pt x="98" y="62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5" y="36"/>
                  </a:lnTo>
                  <a:lnTo>
                    <a:pt x="119" y="33"/>
                  </a:lnTo>
                  <a:lnTo>
                    <a:pt x="122" y="31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6" y="24"/>
                  </a:lnTo>
                  <a:lnTo>
                    <a:pt x="141" y="23"/>
                  </a:lnTo>
                  <a:lnTo>
                    <a:pt x="148" y="19"/>
                  </a:lnTo>
                  <a:lnTo>
                    <a:pt x="153" y="17"/>
                  </a:lnTo>
                  <a:lnTo>
                    <a:pt x="158" y="14"/>
                  </a:lnTo>
                  <a:lnTo>
                    <a:pt x="164" y="12"/>
                  </a:lnTo>
                  <a:lnTo>
                    <a:pt x="169" y="11"/>
                  </a:lnTo>
                  <a:lnTo>
                    <a:pt x="176" y="9"/>
                  </a:lnTo>
                  <a:lnTo>
                    <a:pt x="179" y="7"/>
                  </a:lnTo>
                  <a:lnTo>
                    <a:pt x="186" y="7"/>
                  </a:lnTo>
                  <a:lnTo>
                    <a:pt x="190" y="5"/>
                  </a:lnTo>
                  <a:lnTo>
                    <a:pt x="195" y="5"/>
                  </a:lnTo>
                  <a:lnTo>
                    <a:pt x="200" y="4"/>
                  </a:lnTo>
                  <a:lnTo>
                    <a:pt x="203" y="2"/>
                  </a:lnTo>
                  <a:lnTo>
                    <a:pt x="207" y="2"/>
                  </a:lnTo>
                  <a:lnTo>
                    <a:pt x="212" y="2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47" y="33"/>
                  </a:lnTo>
                  <a:lnTo>
                    <a:pt x="274" y="19"/>
                  </a:lnTo>
                  <a:lnTo>
                    <a:pt x="350" y="69"/>
                  </a:lnTo>
                  <a:lnTo>
                    <a:pt x="343" y="87"/>
                  </a:lnTo>
                  <a:lnTo>
                    <a:pt x="381" y="152"/>
                  </a:lnTo>
                  <a:lnTo>
                    <a:pt x="333" y="156"/>
                  </a:lnTo>
                  <a:lnTo>
                    <a:pt x="333" y="154"/>
                  </a:lnTo>
                  <a:lnTo>
                    <a:pt x="331" y="152"/>
                  </a:lnTo>
                  <a:lnTo>
                    <a:pt x="329" y="151"/>
                  </a:lnTo>
                  <a:lnTo>
                    <a:pt x="328" y="147"/>
                  </a:lnTo>
                  <a:lnTo>
                    <a:pt x="326" y="144"/>
                  </a:lnTo>
                  <a:lnTo>
                    <a:pt x="323" y="140"/>
                  </a:lnTo>
                  <a:lnTo>
                    <a:pt x="319" y="137"/>
                  </a:lnTo>
                  <a:lnTo>
                    <a:pt x="316" y="132"/>
                  </a:lnTo>
                  <a:lnTo>
                    <a:pt x="312" y="128"/>
                  </a:lnTo>
                  <a:lnTo>
                    <a:pt x="309" y="123"/>
                  </a:lnTo>
                  <a:lnTo>
                    <a:pt x="305" y="118"/>
                  </a:lnTo>
                  <a:lnTo>
                    <a:pt x="302" y="114"/>
                  </a:lnTo>
                  <a:lnTo>
                    <a:pt x="298" y="111"/>
                  </a:lnTo>
                  <a:lnTo>
                    <a:pt x="295" y="107"/>
                  </a:lnTo>
                  <a:lnTo>
                    <a:pt x="291" y="106"/>
                  </a:lnTo>
                  <a:lnTo>
                    <a:pt x="290" y="106"/>
                  </a:lnTo>
                  <a:lnTo>
                    <a:pt x="285" y="102"/>
                  </a:lnTo>
                  <a:lnTo>
                    <a:pt x="279" y="100"/>
                  </a:lnTo>
                  <a:lnTo>
                    <a:pt x="274" y="99"/>
                  </a:lnTo>
                  <a:lnTo>
                    <a:pt x="271" y="97"/>
                  </a:lnTo>
                  <a:lnTo>
                    <a:pt x="267" y="95"/>
                  </a:lnTo>
                  <a:lnTo>
                    <a:pt x="264" y="94"/>
                  </a:lnTo>
                  <a:lnTo>
                    <a:pt x="262" y="92"/>
                  </a:lnTo>
                  <a:lnTo>
                    <a:pt x="278" y="132"/>
                  </a:lnTo>
                  <a:lnTo>
                    <a:pt x="278" y="130"/>
                  </a:lnTo>
                  <a:lnTo>
                    <a:pt x="276" y="130"/>
                  </a:lnTo>
                  <a:lnTo>
                    <a:pt x="272" y="128"/>
                  </a:lnTo>
                  <a:lnTo>
                    <a:pt x="269" y="128"/>
                  </a:lnTo>
                  <a:lnTo>
                    <a:pt x="266" y="126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50" y="121"/>
                  </a:lnTo>
                  <a:lnTo>
                    <a:pt x="245" y="119"/>
                  </a:lnTo>
                  <a:lnTo>
                    <a:pt x="238" y="118"/>
                  </a:lnTo>
                  <a:lnTo>
                    <a:pt x="231" y="116"/>
                  </a:lnTo>
                  <a:lnTo>
                    <a:pt x="226" y="114"/>
                  </a:lnTo>
                  <a:lnTo>
                    <a:pt x="219" y="113"/>
                  </a:lnTo>
                  <a:lnTo>
                    <a:pt x="214" y="113"/>
                  </a:lnTo>
                  <a:lnTo>
                    <a:pt x="209" y="113"/>
                  </a:lnTo>
                  <a:lnTo>
                    <a:pt x="203" y="113"/>
                  </a:lnTo>
                  <a:lnTo>
                    <a:pt x="198" y="111"/>
                  </a:lnTo>
                  <a:lnTo>
                    <a:pt x="193" y="111"/>
                  </a:lnTo>
                  <a:lnTo>
                    <a:pt x="188" y="111"/>
                  </a:lnTo>
                  <a:lnTo>
                    <a:pt x="183" y="111"/>
                  </a:lnTo>
                  <a:lnTo>
                    <a:pt x="177" y="111"/>
                  </a:lnTo>
                  <a:lnTo>
                    <a:pt x="172" y="111"/>
                  </a:lnTo>
                  <a:lnTo>
                    <a:pt x="169" y="111"/>
                  </a:lnTo>
                  <a:lnTo>
                    <a:pt x="165" y="113"/>
                  </a:lnTo>
                  <a:lnTo>
                    <a:pt x="160" y="113"/>
                  </a:lnTo>
                  <a:lnTo>
                    <a:pt x="157" y="113"/>
                  </a:lnTo>
                  <a:lnTo>
                    <a:pt x="153" y="113"/>
                  </a:lnTo>
                  <a:lnTo>
                    <a:pt x="152" y="113"/>
                  </a:lnTo>
                  <a:lnTo>
                    <a:pt x="148" y="113"/>
                  </a:lnTo>
                  <a:lnTo>
                    <a:pt x="148" y="114"/>
                  </a:lnTo>
                  <a:lnTo>
                    <a:pt x="169" y="149"/>
                  </a:lnTo>
                  <a:lnTo>
                    <a:pt x="129" y="145"/>
                  </a:lnTo>
                  <a:lnTo>
                    <a:pt x="84" y="119"/>
                  </a:lnTo>
                  <a:lnTo>
                    <a:pt x="108" y="157"/>
                  </a:lnTo>
                  <a:lnTo>
                    <a:pt x="57" y="151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91"/>
            <p:cNvSpPr>
              <a:spLocks/>
            </p:cNvSpPr>
            <p:nvPr/>
          </p:nvSpPr>
          <p:spPr bwMode="auto">
            <a:xfrm>
              <a:off x="3791" y="1746"/>
              <a:ext cx="87" cy="24"/>
            </a:xfrm>
            <a:custGeom>
              <a:avLst/>
              <a:gdLst>
                <a:gd name="T0" fmla="*/ 12 w 174"/>
                <a:gd name="T1" fmla="*/ 0 h 48"/>
                <a:gd name="T2" fmla="*/ 154 w 174"/>
                <a:gd name="T3" fmla="*/ 4 h 48"/>
                <a:gd name="T4" fmla="*/ 174 w 174"/>
                <a:gd name="T5" fmla="*/ 12 h 48"/>
                <a:gd name="T6" fmla="*/ 174 w 174"/>
                <a:gd name="T7" fmla="*/ 48 h 48"/>
                <a:gd name="T8" fmla="*/ 164 w 174"/>
                <a:gd name="T9" fmla="*/ 47 h 48"/>
                <a:gd name="T10" fmla="*/ 162 w 174"/>
                <a:gd name="T11" fmla="*/ 21 h 48"/>
                <a:gd name="T12" fmla="*/ 136 w 174"/>
                <a:gd name="T13" fmla="*/ 19 h 48"/>
                <a:gd name="T14" fmla="*/ 117 w 174"/>
                <a:gd name="T15" fmla="*/ 10 h 48"/>
                <a:gd name="T16" fmla="*/ 0 w 174"/>
                <a:gd name="T17" fmla="*/ 10 h 48"/>
                <a:gd name="T18" fmla="*/ 12 w 174"/>
                <a:gd name="T19" fmla="*/ 0 h 48"/>
                <a:gd name="T20" fmla="*/ 12 w 174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48">
                  <a:moveTo>
                    <a:pt x="12" y="0"/>
                  </a:moveTo>
                  <a:lnTo>
                    <a:pt x="154" y="4"/>
                  </a:lnTo>
                  <a:lnTo>
                    <a:pt x="174" y="12"/>
                  </a:lnTo>
                  <a:lnTo>
                    <a:pt x="174" y="48"/>
                  </a:lnTo>
                  <a:lnTo>
                    <a:pt x="164" y="47"/>
                  </a:lnTo>
                  <a:lnTo>
                    <a:pt x="162" y="21"/>
                  </a:lnTo>
                  <a:lnTo>
                    <a:pt x="136" y="19"/>
                  </a:lnTo>
                  <a:lnTo>
                    <a:pt x="117" y="10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92"/>
            <p:cNvSpPr>
              <a:spLocks/>
            </p:cNvSpPr>
            <p:nvPr/>
          </p:nvSpPr>
          <p:spPr bwMode="auto">
            <a:xfrm>
              <a:off x="3788" y="1784"/>
              <a:ext cx="93" cy="23"/>
            </a:xfrm>
            <a:custGeom>
              <a:avLst/>
              <a:gdLst>
                <a:gd name="T0" fmla="*/ 5 w 185"/>
                <a:gd name="T1" fmla="*/ 0 h 47"/>
                <a:gd name="T2" fmla="*/ 164 w 185"/>
                <a:gd name="T3" fmla="*/ 4 h 47"/>
                <a:gd name="T4" fmla="*/ 183 w 185"/>
                <a:gd name="T5" fmla="*/ 10 h 47"/>
                <a:gd name="T6" fmla="*/ 185 w 185"/>
                <a:gd name="T7" fmla="*/ 47 h 47"/>
                <a:gd name="T8" fmla="*/ 172 w 185"/>
                <a:gd name="T9" fmla="*/ 45 h 47"/>
                <a:gd name="T10" fmla="*/ 171 w 185"/>
                <a:gd name="T11" fmla="*/ 19 h 47"/>
                <a:gd name="T12" fmla="*/ 147 w 185"/>
                <a:gd name="T13" fmla="*/ 17 h 47"/>
                <a:gd name="T14" fmla="*/ 126 w 185"/>
                <a:gd name="T15" fmla="*/ 9 h 47"/>
                <a:gd name="T16" fmla="*/ 0 w 185"/>
                <a:gd name="T17" fmla="*/ 7 h 47"/>
                <a:gd name="T18" fmla="*/ 5 w 185"/>
                <a:gd name="T19" fmla="*/ 0 h 47"/>
                <a:gd name="T20" fmla="*/ 5 w 185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47">
                  <a:moveTo>
                    <a:pt x="5" y="0"/>
                  </a:moveTo>
                  <a:lnTo>
                    <a:pt x="164" y="4"/>
                  </a:lnTo>
                  <a:lnTo>
                    <a:pt x="183" y="10"/>
                  </a:lnTo>
                  <a:lnTo>
                    <a:pt x="185" y="47"/>
                  </a:lnTo>
                  <a:lnTo>
                    <a:pt x="172" y="45"/>
                  </a:lnTo>
                  <a:lnTo>
                    <a:pt x="171" y="19"/>
                  </a:lnTo>
                  <a:lnTo>
                    <a:pt x="147" y="17"/>
                  </a:lnTo>
                  <a:lnTo>
                    <a:pt x="126" y="9"/>
                  </a:ln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93"/>
            <p:cNvSpPr>
              <a:spLocks/>
            </p:cNvSpPr>
            <p:nvPr/>
          </p:nvSpPr>
          <p:spPr bwMode="auto">
            <a:xfrm>
              <a:off x="3788" y="1847"/>
              <a:ext cx="92" cy="25"/>
            </a:xfrm>
            <a:custGeom>
              <a:avLst/>
              <a:gdLst>
                <a:gd name="T0" fmla="*/ 5 w 183"/>
                <a:gd name="T1" fmla="*/ 0 h 50"/>
                <a:gd name="T2" fmla="*/ 162 w 183"/>
                <a:gd name="T3" fmla="*/ 4 h 50"/>
                <a:gd name="T4" fmla="*/ 181 w 183"/>
                <a:gd name="T5" fmla="*/ 11 h 50"/>
                <a:gd name="T6" fmla="*/ 183 w 183"/>
                <a:gd name="T7" fmla="*/ 50 h 50"/>
                <a:gd name="T8" fmla="*/ 171 w 183"/>
                <a:gd name="T9" fmla="*/ 47 h 50"/>
                <a:gd name="T10" fmla="*/ 171 w 183"/>
                <a:gd name="T11" fmla="*/ 21 h 50"/>
                <a:gd name="T12" fmla="*/ 145 w 183"/>
                <a:gd name="T13" fmla="*/ 18 h 50"/>
                <a:gd name="T14" fmla="*/ 126 w 183"/>
                <a:gd name="T15" fmla="*/ 9 h 50"/>
                <a:gd name="T16" fmla="*/ 0 w 183"/>
                <a:gd name="T17" fmla="*/ 9 h 50"/>
                <a:gd name="T18" fmla="*/ 5 w 183"/>
                <a:gd name="T19" fmla="*/ 0 h 50"/>
                <a:gd name="T20" fmla="*/ 5 w 183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50">
                  <a:moveTo>
                    <a:pt x="5" y="0"/>
                  </a:moveTo>
                  <a:lnTo>
                    <a:pt x="162" y="4"/>
                  </a:lnTo>
                  <a:lnTo>
                    <a:pt x="181" y="11"/>
                  </a:lnTo>
                  <a:lnTo>
                    <a:pt x="183" y="50"/>
                  </a:lnTo>
                  <a:lnTo>
                    <a:pt x="171" y="47"/>
                  </a:lnTo>
                  <a:lnTo>
                    <a:pt x="171" y="21"/>
                  </a:lnTo>
                  <a:lnTo>
                    <a:pt x="145" y="18"/>
                  </a:lnTo>
                  <a:lnTo>
                    <a:pt x="126" y="9"/>
                  </a:lnTo>
                  <a:lnTo>
                    <a:pt x="0" y="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94"/>
            <p:cNvSpPr>
              <a:spLocks/>
            </p:cNvSpPr>
            <p:nvPr/>
          </p:nvSpPr>
          <p:spPr bwMode="auto">
            <a:xfrm>
              <a:off x="3790" y="1819"/>
              <a:ext cx="92" cy="24"/>
            </a:xfrm>
            <a:custGeom>
              <a:avLst/>
              <a:gdLst>
                <a:gd name="T0" fmla="*/ 5 w 183"/>
                <a:gd name="T1" fmla="*/ 0 h 49"/>
                <a:gd name="T2" fmla="*/ 163 w 183"/>
                <a:gd name="T3" fmla="*/ 5 h 49"/>
                <a:gd name="T4" fmla="*/ 183 w 183"/>
                <a:gd name="T5" fmla="*/ 12 h 49"/>
                <a:gd name="T6" fmla="*/ 183 w 183"/>
                <a:gd name="T7" fmla="*/ 49 h 49"/>
                <a:gd name="T8" fmla="*/ 173 w 183"/>
                <a:gd name="T9" fmla="*/ 47 h 49"/>
                <a:gd name="T10" fmla="*/ 171 w 183"/>
                <a:gd name="T11" fmla="*/ 21 h 49"/>
                <a:gd name="T12" fmla="*/ 145 w 183"/>
                <a:gd name="T13" fmla="*/ 19 h 49"/>
                <a:gd name="T14" fmla="*/ 126 w 183"/>
                <a:gd name="T15" fmla="*/ 11 h 49"/>
                <a:gd name="T16" fmla="*/ 0 w 183"/>
                <a:gd name="T17" fmla="*/ 9 h 49"/>
                <a:gd name="T18" fmla="*/ 5 w 183"/>
                <a:gd name="T19" fmla="*/ 0 h 49"/>
                <a:gd name="T20" fmla="*/ 5 w 183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49">
                  <a:moveTo>
                    <a:pt x="5" y="0"/>
                  </a:moveTo>
                  <a:lnTo>
                    <a:pt x="163" y="5"/>
                  </a:lnTo>
                  <a:lnTo>
                    <a:pt x="183" y="12"/>
                  </a:lnTo>
                  <a:lnTo>
                    <a:pt x="183" y="49"/>
                  </a:lnTo>
                  <a:lnTo>
                    <a:pt x="173" y="47"/>
                  </a:lnTo>
                  <a:lnTo>
                    <a:pt x="171" y="21"/>
                  </a:lnTo>
                  <a:lnTo>
                    <a:pt x="145" y="19"/>
                  </a:lnTo>
                  <a:lnTo>
                    <a:pt x="126" y="11"/>
                  </a:lnTo>
                  <a:lnTo>
                    <a:pt x="0" y="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95"/>
            <p:cNvSpPr>
              <a:spLocks/>
            </p:cNvSpPr>
            <p:nvPr/>
          </p:nvSpPr>
          <p:spPr bwMode="auto">
            <a:xfrm>
              <a:off x="3678" y="1311"/>
              <a:ext cx="235" cy="215"/>
            </a:xfrm>
            <a:custGeom>
              <a:avLst/>
              <a:gdLst>
                <a:gd name="T0" fmla="*/ 276 w 469"/>
                <a:gd name="T1" fmla="*/ 24 h 430"/>
                <a:gd name="T2" fmla="*/ 331 w 469"/>
                <a:gd name="T3" fmla="*/ 30 h 430"/>
                <a:gd name="T4" fmla="*/ 378 w 469"/>
                <a:gd name="T5" fmla="*/ 49 h 430"/>
                <a:gd name="T6" fmla="*/ 321 w 469"/>
                <a:gd name="T7" fmla="*/ 54 h 430"/>
                <a:gd name="T8" fmla="*/ 266 w 469"/>
                <a:gd name="T9" fmla="*/ 62 h 430"/>
                <a:gd name="T10" fmla="*/ 300 w 469"/>
                <a:gd name="T11" fmla="*/ 66 h 430"/>
                <a:gd name="T12" fmla="*/ 362 w 469"/>
                <a:gd name="T13" fmla="*/ 59 h 430"/>
                <a:gd name="T14" fmla="*/ 423 w 469"/>
                <a:gd name="T15" fmla="*/ 59 h 430"/>
                <a:gd name="T16" fmla="*/ 452 w 469"/>
                <a:gd name="T17" fmla="*/ 74 h 430"/>
                <a:gd name="T18" fmla="*/ 392 w 469"/>
                <a:gd name="T19" fmla="*/ 73 h 430"/>
                <a:gd name="T20" fmla="*/ 321 w 469"/>
                <a:gd name="T21" fmla="*/ 74 h 430"/>
                <a:gd name="T22" fmla="*/ 281 w 469"/>
                <a:gd name="T23" fmla="*/ 90 h 430"/>
                <a:gd name="T24" fmla="*/ 335 w 469"/>
                <a:gd name="T25" fmla="*/ 90 h 430"/>
                <a:gd name="T26" fmla="*/ 387 w 469"/>
                <a:gd name="T27" fmla="*/ 90 h 430"/>
                <a:gd name="T28" fmla="*/ 431 w 469"/>
                <a:gd name="T29" fmla="*/ 119 h 430"/>
                <a:gd name="T30" fmla="*/ 430 w 469"/>
                <a:gd name="T31" fmla="*/ 168 h 430"/>
                <a:gd name="T32" fmla="*/ 376 w 469"/>
                <a:gd name="T33" fmla="*/ 159 h 430"/>
                <a:gd name="T34" fmla="*/ 311 w 469"/>
                <a:gd name="T35" fmla="*/ 161 h 430"/>
                <a:gd name="T36" fmla="*/ 259 w 469"/>
                <a:gd name="T37" fmla="*/ 173 h 430"/>
                <a:gd name="T38" fmla="*/ 205 w 469"/>
                <a:gd name="T39" fmla="*/ 163 h 430"/>
                <a:gd name="T40" fmla="*/ 176 w 469"/>
                <a:gd name="T41" fmla="*/ 223 h 430"/>
                <a:gd name="T42" fmla="*/ 179 w 469"/>
                <a:gd name="T43" fmla="*/ 294 h 430"/>
                <a:gd name="T44" fmla="*/ 143 w 469"/>
                <a:gd name="T45" fmla="*/ 320 h 430"/>
                <a:gd name="T46" fmla="*/ 65 w 469"/>
                <a:gd name="T47" fmla="*/ 353 h 430"/>
                <a:gd name="T48" fmla="*/ 26 w 469"/>
                <a:gd name="T49" fmla="*/ 377 h 430"/>
                <a:gd name="T50" fmla="*/ 50 w 469"/>
                <a:gd name="T51" fmla="*/ 325 h 430"/>
                <a:gd name="T52" fmla="*/ 95 w 469"/>
                <a:gd name="T53" fmla="*/ 271 h 430"/>
                <a:gd name="T54" fmla="*/ 129 w 469"/>
                <a:gd name="T55" fmla="*/ 232 h 430"/>
                <a:gd name="T56" fmla="*/ 138 w 469"/>
                <a:gd name="T57" fmla="*/ 168 h 430"/>
                <a:gd name="T58" fmla="*/ 150 w 469"/>
                <a:gd name="T59" fmla="*/ 107 h 430"/>
                <a:gd name="T60" fmla="*/ 200 w 469"/>
                <a:gd name="T61" fmla="*/ 52 h 430"/>
                <a:gd name="T62" fmla="*/ 181 w 469"/>
                <a:gd name="T63" fmla="*/ 55 h 430"/>
                <a:gd name="T64" fmla="*/ 133 w 469"/>
                <a:gd name="T65" fmla="*/ 111 h 430"/>
                <a:gd name="T66" fmla="*/ 112 w 469"/>
                <a:gd name="T67" fmla="*/ 192 h 430"/>
                <a:gd name="T68" fmla="*/ 100 w 469"/>
                <a:gd name="T69" fmla="*/ 239 h 430"/>
                <a:gd name="T70" fmla="*/ 53 w 469"/>
                <a:gd name="T71" fmla="*/ 287 h 430"/>
                <a:gd name="T72" fmla="*/ 15 w 469"/>
                <a:gd name="T73" fmla="*/ 347 h 430"/>
                <a:gd name="T74" fmla="*/ 0 w 469"/>
                <a:gd name="T75" fmla="*/ 398 h 430"/>
                <a:gd name="T76" fmla="*/ 224 w 469"/>
                <a:gd name="T77" fmla="*/ 387 h 430"/>
                <a:gd name="T78" fmla="*/ 295 w 469"/>
                <a:gd name="T79" fmla="*/ 427 h 430"/>
                <a:gd name="T80" fmla="*/ 326 w 469"/>
                <a:gd name="T81" fmla="*/ 415 h 430"/>
                <a:gd name="T82" fmla="*/ 269 w 469"/>
                <a:gd name="T83" fmla="*/ 399 h 430"/>
                <a:gd name="T84" fmla="*/ 231 w 469"/>
                <a:gd name="T85" fmla="*/ 342 h 430"/>
                <a:gd name="T86" fmla="*/ 222 w 469"/>
                <a:gd name="T87" fmla="*/ 284 h 430"/>
                <a:gd name="T88" fmla="*/ 238 w 469"/>
                <a:gd name="T89" fmla="*/ 225 h 430"/>
                <a:gd name="T90" fmla="*/ 260 w 469"/>
                <a:gd name="T91" fmla="*/ 185 h 430"/>
                <a:gd name="T92" fmla="*/ 319 w 469"/>
                <a:gd name="T93" fmla="*/ 195 h 430"/>
                <a:gd name="T94" fmla="*/ 378 w 469"/>
                <a:gd name="T95" fmla="*/ 187 h 430"/>
                <a:gd name="T96" fmla="*/ 431 w 469"/>
                <a:gd name="T97" fmla="*/ 194 h 430"/>
                <a:gd name="T98" fmla="*/ 397 w 469"/>
                <a:gd name="T99" fmla="*/ 263 h 430"/>
                <a:gd name="T100" fmla="*/ 397 w 469"/>
                <a:gd name="T101" fmla="*/ 330 h 430"/>
                <a:gd name="T102" fmla="*/ 392 w 469"/>
                <a:gd name="T103" fmla="*/ 391 h 430"/>
                <a:gd name="T104" fmla="*/ 390 w 469"/>
                <a:gd name="T105" fmla="*/ 410 h 430"/>
                <a:gd name="T106" fmla="*/ 418 w 469"/>
                <a:gd name="T107" fmla="*/ 344 h 430"/>
                <a:gd name="T108" fmla="*/ 428 w 469"/>
                <a:gd name="T109" fmla="*/ 289 h 430"/>
                <a:gd name="T110" fmla="*/ 440 w 469"/>
                <a:gd name="T111" fmla="*/ 225 h 430"/>
                <a:gd name="T112" fmla="*/ 395 w 469"/>
                <a:gd name="T113" fmla="*/ 36 h 430"/>
                <a:gd name="T114" fmla="*/ 349 w 469"/>
                <a:gd name="T115" fmla="*/ 11 h 430"/>
                <a:gd name="T116" fmla="*/ 281 w 469"/>
                <a:gd name="T117" fmla="*/ 5 h 430"/>
                <a:gd name="T118" fmla="*/ 233 w 469"/>
                <a:gd name="T11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9" h="430">
                  <a:moveTo>
                    <a:pt x="233" y="0"/>
                  </a:moveTo>
                  <a:lnTo>
                    <a:pt x="233" y="30"/>
                  </a:lnTo>
                  <a:lnTo>
                    <a:pt x="233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43" y="28"/>
                  </a:lnTo>
                  <a:lnTo>
                    <a:pt x="248" y="28"/>
                  </a:lnTo>
                  <a:lnTo>
                    <a:pt x="254" y="26"/>
                  </a:lnTo>
                  <a:lnTo>
                    <a:pt x="257" y="26"/>
                  </a:lnTo>
                  <a:lnTo>
                    <a:pt x="260" y="26"/>
                  </a:lnTo>
                  <a:lnTo>
                    <a:pt x="264" y="26"/>
                  </a:lnTo>
                  <a:lnTo>
                    <a:pt x="267" y="26"/>
                  </a:lnTo>
                  <a:lnTo>
                    <a:pt x="271" y="24"/>
                  </a:lnTo>
                  <a:lnTo>
                    <a:pt x="276" y="24"/>
                  </a:lnTo>
                  <a:lnTo>
                    <a:pt x="279" y="24"/>
                  </a:lnTo>
                  <a:lnTo>
                    <a:pt x="283" y="24"/>
                  </a:lnTo>
                  <a:lnTo>
                    <a:pt x="286" y="24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300" y="24"/>
                  </a:lnTo>
                  <a:lnTo>
                    <a:pt x="304" y="24"/>
                  </a:lnTo>
                  <a:lnTo>
                    <a:pt x="307" y="24"/>
                  </a:lnTo>
                  <a:lnTo>
                    <a:pt x="312" y="26"/>
                  </a:lnTo>
                  <a:lnTo>
                    <a:pt x="316" y="26"/>
                  </a:lnTo>
                  <a:lnTo>
                    <a:pt x="319" y="26"/>
                  </a:lnTo>
                  <a:lnTo>
                    <a:pt x="323" y="28"/>
                  </a:lnTo>
                  <a:lnTo>
                    <a:pt x="326" y="28"/>
                  </a:lnTo>
                  <a:lnTo>
                    <a:pt x="331" y="30"/>
                  </a:lnTo>
                  <a:lnTo>
                    <a:pt x="336" y="30"/>
                  </a:lnTo>
                  <a:lnTo>
                    <a:pt x="343" y="31"/>
                  </a:lnTo>
                  <a:lnTo>
                    <a:pt x="349" y="33"/>
                  </a:lnTo>
                  <a:lnTo>
                    <a:pt x="354" y="35"/>
                  </a:lnTo>
                  <a:lnTo>
                    <a:pt x="359" y="36"/>
                  </a:lnTo>
                  <a:lnTo>
                    <a:pt x="362" y="38"/>
                  </a:lnTo>
                  <a:lnTo>
                    <a:pt x="366" y="40"/>
                  </a:lnTo>
                  <a:lnTo>
                    <a:pt x="369" y="42"/>
                  </a:lnTo>
                  <a:lnTo>
                    <a:pt x="374" y="43"/>
                  </a:lnTo>
                  <a:lnTo>
                    <a:pt x="380" y="45"/>
                  </a:lnTo>
                  <a:lnTo>
                    <a:pt x="381" y="47"/>
                  </a:lnTo>
                  <a:lnTo>
                    <a:pt x="383" y="49"/>
                  </a:lnTo>
                  <a:lnTo>
                    <a:pt x="381" y="49"/>
                  </a:lnTo>
                  <a:lnTo>
                    <a:pt x="378" y="49"/>
                  </a:lnTo>
                  <a:lnTo>
                    <a:pt x="374" y="49"/>
                  </a:lnTo>
                  <a:lnTo>
                    <a:pt x="373" y="49"/>
                  </a:lnTo>
                  <a:lnTo>
                    <a:pt x="369" y="49"/>
                  </a:lnTo>
                  <a:lnTo>
                    <a:pt x="366" y="49"/>
                  </a:lnTo>
                  <a:lnTo>
                    <a:pt x="362" y="49"/>
                  </a:lnTo>
                  <a:lnTo>
                    <a:pt x="359" y="50"/>
                  </a:lnTo>
                  <a:lnTo>
                    <a:pt x="354" y="50"/>
                  </a:lnTo>
                  <a:lnTo>
                    <a:pt x="350" y="50"/>
                  </a:lnTo>
                  <a:lnTo>
                    <a:pt x="345" y="50"/>
                  </a:lnTo>
                  <a:lnTo>
                    <a:pt x="340" y="52"/>
                  </a:lnTo>
                  <a:lnTo>
                    <a:pt x="336" y="52"/>
                  </a:lnTo>
                  <a:lnTo>
                    <a:pt x="331" y="52"/>
                  </a:lnTo>
                  <a:lnTo>
                    <a:pt x="326" y="52"/>
                  </a:lnTo>
                  <a:lnTo>
                    <a:pt x="321" y="54"/>
                  </a:lnTo>
                  <a:lnTo>
                    <a:pt x="316" y="54"/>
                  </a:lnTo>
                  <a:lnTo>
                    <a:pt x="312" y="54"/>
                  </a:lnTo>
                  <a:lnTo>
                    <a:pt x="305" y="54"/>
                  </a:lnTo>
                  <a:lnTo>
                    <a:pt x="302" y="55"/>
                  </a:lnTo>
                  <a:lnTo>
                    <a:pt x="297" y="55"/>
                  </a:lnTo>
                  <a:lnTo>
                    <a:pt x="293" y="57"/>
                  </a:lnTo>
                  <a:lnTo>
                    <a:pt x="290" y="57"/>
                  </a:lnTo>
                  <a:lnTo>
                    <a:pt x="286" y="57"/>
                  </a:lnTo>
                  <a:lnTo>
                    <a:pt x="283" y="57"/>
                  </a:lnTo>
                  <a:lnTo>
                    <a:pt x="279" y="59"/>
                  </a:lnTo>
                  <a:lnTo>
                    <a:pt x="276" y="59"/>
                  </a:lnTo>
                  <a:lnTo>
                    <a:pt x="273" y="61"/>
                  </a:lnTo>
                  <a:lnTo>
                    <a:pt x="269" y="61"/>
                  </a:lnTo>
                  <a:lnTo>
                    <a:pt x="266" y="62"/>
                  </a:lnTo>
                  <a:lnTo>
                    <a:pt x="264" y="64"/>
                  </a:lnTo>
                  <a:lnTo>
                    <a:pt x="262" y="66"/>
                  </a:lnTo>
                  <a:lnTo>
                    <a:pt x="260" y="69"/>
                  </a:lnTo>
                  <a:lnTo>
                    <a:pt x="260" y="71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6" y="71"/>
                  </a:lnTo>
                  <a:lnTo>
                    <a:pt x="281" y="69"/>
                  </a:lnTo>
                  <a:lnTo>
                    <a:pt x="285" y="69"/>
                  </a:lnTo>
                  <a:lnTo>
                    <a:pt x="292" y="68"/>
                  </a:lnTo>
                  <a:lnTo>
                    <a:pt x="293" y="66"/>
                  </a:lnTo>
                  <a:lnTo>
                    <a:pt x="297" y="66"/>
                  </a:lnTo>
                  <a:lnTo>
                    <a:pt x="300" y="66"/>
                  </a:lnTo>
                  <a:lnTo>
                    <a:pt x="305" y="66"/>
                  </a:lnTo>
                  <a:lnTo>
                    <a:pt x="309" y="64"/>
                  </a:lnTo>
                  <a:lnTo>
                    <a:pt x="312" y="64"/>
                  </a:lnTo>
                  <a:lnTo>
                    <a:pt x="316" y="62"/>
                  </a:lnTo>
                  <a:lnTo>
                    <a:pt x="321" y="62"/>
                  </a:lnTo>
                  <a:lnTo>
                    <a:pt x="324" y="61"/>
                  </a:lnTo>
                  <a:lnTo>
                    <a:pt x="330" y="61"/>
                  </a:lnTo>
                  <a:lnTo>
                    <a:pt x="333" y="61"/>
                  </a:lnTo>
                  <a:lnTo>
                    <a:pt x="338" y="61"/>
                  </a:lnTo>
                  <a:lnTo>
                    <a:pt x="343" y="59"/>
                  </a:lnTo>
                  <a:lnTo>
                    <a:pt x="349" y="59"/>
                  </a:lnTo>
                  <a:lnTo>
                    <a:pt x="352" y="59"/>
                  </a:lnTo>
                  <a:lnTo>
                    <a:pt x="357" y="59"/>
                  </a:lnTo>
                  <a:lnTo>
                    <a:pt x="362" y="59"/>
                  </a:lnTo>
                  <a:lnTo>
                    <a:pt x="368" y="59"/>
                  </a:lnTo>
                  <a:lnTo>
                    <a:pt x="373" y="59"/>
                  </a:lnTo>
                  <a:lnTo>
                    <a:pt x="378" y="59"/>
                  </a:lnTo>
                  <a:lnTo>
                    <a:pt x="383" y="59"/>
                  </a:lnTo>
                  <a:lnTo>
                    <a:pt x="387" y="59"/>
                  </a:lnTo>
                  <a:lnTo>
                    <a:pt x="392" y="59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4" y="59"/>
                  </a:lnTo>
                  <a:lnTo>
                    <a:pt x="409" y="59"/>
                  </a:lnTo>
                  <a:lnTo>
                    <a:pt x="412" y="59"/>
                  </a:lnTo>
                  <a:lnTo>
                    <a:pt x="416" y="59"/>
                  </a:lnTo>
                  <a:lnTo>
                    <a:pt x="419" y="59"/>
                  </a:lnTo>
                  <a:lnTo>
                    <a:pt x="423" y="59"/>
                  </a:lnTo>
                  <a:lnTo>
                    <a:pt x="426" y="59"/>
                  </a:lnTo>
                  <a:lnTo>
                    <a:pt x="430" y="59"/>
                  </a:lnTo>
                  <a:lnTo>
                    <a:pt x="433" y="61"/>
                  </a:lnTo>
                  <a:lnTo>
                    <a:pt x="437" y="61"/>
                  </a:lnTo>
                  <a:lnTo>
                    <a:pt x="440" y="61"/>
                  </a:lnTo>
                  <a:lnTo>
                    <a:pt x="444" y="61"/>
                  </a:lnTo>
                  <a:lnTo>
                    <a:pt x="449" y="61"/>
                  </a:lnTo>
                  <a:lnTo>
                    <a:pt x="452" y="62"/>
                  </a:lnTo>
                  <a:lnTo>
                    <a:pt x="456" y="62"/>
                  </a:lnTo>
                  <a:lnTo>
                    <a:pt x="459" y="62"/>
                  </a:lnTo>
                  <a:lnTo>
                    <a:pt x="461" y="64"/>
                  </a:lnTo>
                  <a:lnTo>
                    <a:pt x="457" y="76"/>
                  </a:lnTo>
                  <a:lnTo>
                    <a:pt x="456" y="74"/>
                  </a:lnTo>
                  <a:lnTo>
                    <a:pt x="452" y="74"/>
                  </a:lnTo>
                  <a:lnTo>
                    <a:pt x="450" y="74"/>
                  </a:lnTo>
                  <a:lnTo>
                    <a:pt x="447" y="74"/>
                  </a:lnTo>
                  <a:lnTo>
                    <a:pt x="444" y="74"/>
                  </a:lnTo>
                  <a:lnTo>
                    <a:pt x="442" y="74"/>
                  </a:lnTo>
                  <a:lnTo>
                    <a:pt x="437" y="74"/>
                  </a:lnTo>
                  <a:lnTo>
                    <a:pt x="431" y="74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2" y="73"/>
                  </a:lnTo>
                  <a:lnTo>
                    <a:pt x="407" y="73"/>
                  </a:lnTo>
                  <a:lnTo>
                    <a:pt x="402" y="73"/>
                  </a:lnTo>
                  <a:lnTo>
                    <a:pt x="397" y="73"/>
                  </a:lnTo>
                  <a:lnTo>
                    <a:pt x="392" y="73"/>
                  </a:lnTo>
                  <a:lnTo>
                    <a:pt x="385" y="71"/>
                  </a:lnTo>
                  <a:lnTo>
                    <a:pt x="380" y="71"/>
                  </a:lnTo>
                  <a:lnTo>
                    <a:pt x="373" y="71"/>
                  </a:lnTo>
                  <a:lnTo>
                    <a:pt x="368" y="71"/>
                  </a:lnTo>
                  <a:lnTo>
                    <a:pt x="362" y="71"/>
                  </a:lnTo>
                  <a:lnTo>
                    <a:pt x="357" y="71"/>
                  </a:lnTo>
                  <a:lnTo>
                    <a:pt x="352" y="71"/>
                  </a:lnTo>
                  <a:lnTo>
                    <a:pt x="347" y="71"/>
                  </a:lnTo>
                  <a:lnTo>
                    <a:pt x="340" y="71"/>
                  </a:lnTo>
                  <a:lnTo>
                    <a:pt x="336" y="71"/>
                  </a:lnTo>
                  <a:lnTo>
                    <a:pt x="331" y="71"/>
                  </a:lnTo>
                  <a:lnTo>
                    <a:pt x="328" y="73"/>
                  </a:lnTo>
                  <a:lnTo>
                    <a:pt x="324" y="73"/>
                  </a:lnTo>
                  <a:lnTo>
                    <a:pt x="321" y="74"/>
                  </a:lnTo>
                  <a:lnTo>
                    <a:pt x="317" y="74"/>
                  </a:lnTo>
                  <a:lnTo>
                    <a:pt x="314" y="74"/>
                  </a:lnTo>
                  <a:lnTo>
                    <a:pt x="311" y="74"/>
                  </a:lnTo>
                  <a:lnTo>
                    <a:pt x="307" y="76"/>
                  </a:lnTo>
                  <a:lnTo>
                    <a:pt x="302" y="76"/>
                  </a:lnTo>
                  <a:lnTo>
                    <a:pt x="298" y="78"/>
                  </a:lnTo>
                  <a:lnTo>
                    <a:pt x="295" y="80"/>
                  </a:lnTo>
                  <a:lnTo>
                    <a:pt x="292" y="80"/>
                  </a:lnTo>
                  <a:lnTo>
                    <a:pt x="288" y="81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81" y="90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2" y="97"/>
                  </a:lnTo>
                  <a:lnTo>
                    <a:pt x="295" y="95"/>
                  </a:lnTo>
                  <a:lnTo>
                    <a:pt x="298" y="95"/>
                  </a:lnTo>
                  <a:lnTo>
                    <a:pt x="304" y="93"/>
                  </a:lnTo>
                  <a:lnTo>
                    <a:pt x="311" y="93"/>
                  </a:lnTo>
                  <a:lnTo>
                    <a:pt x="314" y="93"/>
                  </a:lnTo>
                  <a:lnTo>
                    <a:pt x="317" y="93"/>
                  </a:lnTo>
                  <a:lnTo>
                    <a:pt x="321" y="92"/>
                  </a:lnTo>
                  <a:lnTo>
                    <a:pt x="324" y="92"/>
                  </a:lnTo>
                  <a:lnTo>
                    <a:pt x="328" y="92"/>
                  </a:lnTo>
                  <a:lnTo>
                    <a:pt x="331" y="92"/>
                  </a:lnTo>
                  <a:lnTo>
                    <a:pt x="335" y="90"/>
                  </a:lnTo>
                  <a:lnTo>
                    <a:pt x="338" y="90"/>
                  </a:lnTo>
                  <a:lnTo>
                    <a:pt x="342" y="90"/>
                  </a:lnTo>
                  <a:lnTo>
                    <a:pt x="347" y="90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7" y="88"/>
                  </a:lnTo>
                  <a:lnTo>
                    <a:pt x="361" y="88"/>
                  </a:lnTo>
                  <a:lnTo>
                    <a:pt x="364" y="88"/>
                  </a:lnTo>
                  <a:lnTo>
                    <a:pt x="369" y="88"/>
                  </a:lnTo>
                  <a:lnTo>
                    <a:pt x="371" y="88"/>
                  </a:lnTo>
                  <a:lnTo>
                    <a:pt x="374" y="88"/>
                  </a:lnTo>
                  <a:lnTo>
                    <a:pt x="378" y="88"/>
                  </a:lnTo>
                  <a:lnTo>
                    <a:pt x="381" y="90"/>
                  </a:lnTo>
                  <a:lnTo>
                    <a:pt x="387" y="90"/>
                  </a:lnTo>
                  <a:lnTo>
                    <a:pt x="392" y="90"/>
                  </a:lnTo>
                  <a:lnTo>
                    <a:pt x="395" y="90"/>
                  </a:lnTo>
                  <a:lnTo>
                    <a:pt x="400" y="92"/>
                  </a:lnTo>
                  <a:lnTo>
                    <a:pt x="404" y="92"/>
                  </a:lnTo>
                  <a:lnTo>
                    <a:pt x="407" y="93"/>
                  </a:lnTo>
                  <a:lnTo>
                    <a:pt x="409" y="93"/>
                  </a:lnTo>
                  <a:lnTo>
                    <a:pt x="414" y="95"/>
                  </a:lnTo>
                  <a:lnTo>
                    <a:pt x="418" y="99"/>
                  </a:lnTo>
                  <a:lnTo>
                    <a:pt x="423" y="102"/>
                  </a:lnTo>
                  <a:lnTo>
                    <a:pt x="426" y="106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1" y="116"/>
                  </a:lnTo>
                  <a:lnTo>
                    <a:pt x="431" y="119"/>
                  </a:lnTo>
                  <a:lnTo>
                    <a:pt x="433" y="123"/>
                  </a:lnTo>
                  <a:lnTo>
                    <a:pt x="433" y="126"/>
                  </a:lnTo>
                  <a:lnTo>
                    <a:pt x="435" y="130"/>
                  </a:lnTo>
                  <a:lnTo>
                    <a:pt x="435" y="133"/>
                  </a:lnTo>
                  <a:lnTo>
                    <a:pt x="437" y="137"/>
                  </a:lnTo>
                  <a:lnTo>
                    <a:pt x="438" y="144"/>
                  </a:lnTo>
                  <a:lnTo>
                    <a:pt x="438" y="149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69"/>
                  </a:lnTo>
                  <a:lnTo>
                    <a:pt x="440" y="169"/>
                  </a:lnTo>
                  <a:lnTo>
                    <a:pt x="438" y="168"/>
                  </a:lnTo>
                  <a:lnTo>
                    <a:pt x="435" y="168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25" y="166"/>
                  </a:lnTo>
                  <a:lnTo>
                    <a:pt x="421" y="164"/>
                  </a:lnTo>
                  <a:lnTo>
                    <a:pt x="418" y="164"/>
                  </a:lnTo>
                  <a:lnTo>
                    <a:pt x="414" y="164"/>
                  </a:lnTo>
                  <a:lnTo>
                    <a:pt x="411" y="164"/>
                  </a:lnTo>
                  <a:lnTo>
                    <a:pt x="407" y="163"/>
                  </a:lnTo>
                  <a:lnTo>
                    <a:pt x="404" y="163"/>
                  </a:lnTo>
                  <a:lnTo>
                    <a:pt x="399" y="161"/>
                  </a:lnTo>
                  <a:lnTo>
                    <a:pt x="393" y="161"/>
                  </a:lnTo>
                  <a:lnTo>
                    <a:pt x="390" y="161"/>
                  </a:lnTo>
                  <a:lnTo>
                    <a:pt x="385" y="161"/>
                  </a:lnTo>
                  <a:lnTo>
                    <a:pt x="381" y="159"/>
                  </a:lnTo>
                  <a:lnTo>
                    <a:pt x="376" y="159"/>
                  </a:lnTo>
                  <a:lnTo>
                    <a:pt x="371" y="159"/>
                  </a:lnTo>
                  <a:lnTo>
                    <a:pt x="366" y="159"/>
                  </a:lnTo>
                  <a:lnTo>
                    <a:pt x="361" y="159"/>
                  </a:lnTo>
                  <a:lnTo>
                    <a:pt x="357" y="157"/>
                  </a:lnTo>
                  <a:lnTo>
                    <a:pt x="352" y="157"/>
                  </a:lnTo>
                  <a:lnTo>
                    <a:pt x="347" y="157"/>
                  </a:lnTo>
                  <a:lnTo>
                    <a:pt x="342" y="157"/>
                  </a:lnTo>
                  <a:lnTo>
                    <a:pt x="338" y="157"/>
                  </a:lnTo>
                  <a:lnTo>
                    <a:pt x="333" y="159"/>
                  </a:lnTo>
                  <a:lnTo>
                    <a:pt x="330" y="159"/>
                  </a:lnTo>
                  <a:lnTo>
                    <a:pt x="324" y="159"/>
                  </a:lnTo>
                  <a:lnTo>
                    <a:pt x="319" y="159"/>
                  </a:lnTo>
                  <a:lnTo>
                    <a:pt x="314" y="161"/>
                  </a:lnTo>
                  <a:lnTo>
                    <a:pt x="311" y="161"/>
                  </a:lnTo>
                  <a:lnTo>
                    <a:pt x="305" y="161"/>
                  </a:lnTo>
                  <a:lnTo>
                    <a:pt x="302" y="161"/>
                  </a:lnTo>
                  <a:lnTo>
                    <a:pt x="298" y="163"/>
                  </a:lnTo>
                  <a:lnTo>
                    <a:pt x="295" y="163"/>
                  </a:lnTo>
                  <a:lnTo>
                    <a:pt x="292" y="163"/>
                  </a:lnTo>
                  <a:lnTo>
                    <a:pt x="288" y="164"/>
                  </a:lnTo>
                  <a:lnTo>
                    <a:pt x="285" y="164"/>
                  </a:lnTo>
                  <a:lnTo>
                    <a:pt x="283" y="166"/>
                  </a:lnTo>
                  <a:lnTo>
                    <a:pt x="278" y="166"/>
                  </a:lnTo>
                  <a:lnTo>
                    <a:pt x="273" y="168"/>
                  </a:lnTo>
                  <a:lnTo>
                    <a:pt x="267" y="169"/>
                  </a:lnTo>
                  <a:lnTo>
                    <a:pt x="264" y="169"/>
                  </a:lnTo>
                  <a:lnTo>
                    <a:pt x="260" y="171"/>
                  </a:lnTo>
                  <a:lnTo>
                    <a:pt x="259" y="173"/>
                  </a:lnTo>
                  <a:lnTo>
                    <a:pt x="255" y="173"/>
                  </a:lnTo>
                  <a:lnTo>
                    <a:pt x="255" y="175"/>
                  </a:lnTo>
                  <a:lnTo>
                    <a:pt x="254" y="173"/>
                  </a:lnTo>
                  <a:lnTo>
                    <a:pt x="248" y="171"/>
                  </a:lnTo>
                  <a:lnTo>
                    <a:pt x="247" y="168"/>
                  </a:lnTo>
                  <a:lnTo>
                    <a:pt x="243" y="166"/>
                  </a:lnTo>
                  <a:lnTo>
                    <a:pt x="240" y="164"/>
                  </a:lnTo>
                  <a:lnTo>
                    <a:pt x="236" y="163"/>
                  </a:lnTo>
                  <a:lnTo>
                    <a:pt x="231" y="161"/>
                  </a:lnTo>
                  <a:lnTo>
                    <a:pt x="228" y="161"/>
                  </a:lnTo>
                  <a:lnTo>
                    <a:pt x="222" y="159"/>
                  </a:lnTo>
                  <a:lnTo>
                    <a:pt x="217" y="161"/>
                  </a:lnTo>
                  <a:lnTo>
                    <a:pt x="210" y="161"/>
                  </a:lnTo>
                  <a:lnTo>
                    <a:pt x="205" y="163"/>
                  </a:lnTo>
                  <a:lnTo>
                    <a:pt x="200" y="166"/>
                  </a:lnTo>
                  <a:lnTo>
                    <a:pt x="195" y="169"/>
                  </a:lnTo>
                  <a:lnTo>
                    <a:pt x="191" y="171"/>
                  </a:lnTo>
                  <a:lnTo>
                    <a:pt x="190" y="175"/>
                  </a:lnTo>
                  <a:lnTo>
                    <a:pt x="186" y="178"/>
                  </a:lnTo>
                  <a:lnTo>
                    <a:pt x="184" y="182"/>
                  </a:lnTo>
                  <a:lnTo>
                    <a:pt x="183" y="185"/>
                  </a:lnTo>
                  <a:lnTo>
                    <a:pt x="181" y="190"/>
                  </a:lnTo>
                  <a:lnTo>
                    <a:pt x="179" y="195"/>
                  </a:lnTo>
                  <a:lnTo>
                    <a:pt x="179" y="201"/>
                  </a:lnTo>
                  <a:lnTo>
                    <a:pt x="178" y="206"/>
                  </a:lnTo>
                  <a:lnTo>
                    <a:pt x="176" y="211"/>
                  </a:lnTo>
                  <a:lnTo>
                    <a:pt x="176" y="216"/>
                  </a:lnTo>
                  <a:lnTo>
                    <a:pt x="176" y="223"/>
                  </a:lnTo>
                  <a:lnTo>
                    <a:pt x="176" y="228"/>
                  </a:lnTo>
                  <a:lnTo>
                    <a:pt x="176" y="233"/>
                  </a:lnTo>
                  <a:lnTo>
                    <a:pt x="176" y="239"/>
                  </a:lnTo>
                  <a:lnTo>
                    <a:pt x="176" y="246"/>
                  </a:lnTo>
                  <a:lnTo>
                    <a:pt x="176" y="251"/>
                  </a:lnTo>
                  <a:lnTo>
                    <a:pt x="176" y="256"/>
                  </a:lnTo>
                  <a:lnTo>
                    <a:pt x="176" y="261"/>
                  </a:lnTo>
                  <a:lnTo>
                    <a:pt x="176" y="268"/>
                  </a:lnTo>
                  <a:lnTo>
                    <a:pt x="176" y="271"/>
                  </a:lnTo>
                  <a:lnTo>
                    <a:pt x="178" y="278"/>
                  </a:lnTo>
                  <a:lnTo>
                    <a:pt x="178" y="282"/>
                  </a:lnTo>
                  <a:lnTo>
                    <a:pt x="178" y="287"/>
                  </a:lnTo>
                  <a:lnTo>
                    <a:pt x="178" y="290"/>
                  </a:lnTo>
                  <a:lnTo>
                    <a:pt x="179" y="294"/>
                  </a:lnTo>
                  <a:lnTo>
                    <a:pt x="179" y="297"/>
                  </a:lnTo>
                  <a:lnTo>
                    <a:pt x="179" y="299"/>
                  </a:lnTo>
                  <a:lnTo>
                    <a:pt x="181" y="303"/>
                  </a:lnTo>
                  <a:lnTo>
                    <a:pt x="181" y="306"/>
                  </a:lnTo>
                  <a:lnTo>
                    <a:pt x="179" y="306"/>
                  </a:lnTo>
                  <a:lnTo>
                    <a:pt x="176" y="308"/>
                  </a:lnTo>
                  <a:lnTo>
                    <a:pt x="172" y="308"/>
                  </a:lnTo>
                  <a:lnTo>
                    <a:pt x="169" y="309"/>
                  </a:lnTo>
                  <a:lnTo>
                    <a:pt x="165" y="311"/>
                  </a:lnTo>
                  <a:lnTo>
                    <a:pt x="162" y="313"/>
                  </a:lnTo>
                  <a:lnTo>
                    <a:pt x="159" y="313"/>
                  </a:lnTo>
                  <a:lnTo>
                    <a:pt x="153" y="315"/>
                  </a:lnTo>
                  <a:lnTo>
                    <a:pt x="148" y="318"/>
                  </a:lnTo>
                  <a:lnTo>
                    <a:pt x="143" y="320"/>
                  </a:lnTo>
                  <a:lnTo>
                    <a:pt x="138" y="322"/>
                  </a:lnTo>
                  <a:lnTo>
                    <a:pt x="131" y="323"/>
                  </a:lnTo>
                  <a:lnTo>
                    <a:pt x="126" y="327"/>
                  </a:lnTo>
                  <a:lnTo>
                    <a:pt x="121" y="330"/>
                  </a:lnTo>
                  <a:lnTo>
                    <a:pt x="114" y="332"/>
                  </a:lnTo>
                  <a:lnTo>
                    <a:pt x="108" y="334"/>
                  </a:lnTo>
                  <a:lnTo>
                    <a:pt x="102" y="335"/>
                  </a:lnTo>
                  <a:lnTo>
                    <a:pt x="96" y="339"/>
                  </a:lnTo>
                  <a:lnTo>
                    <a:pt x="91" y="341"/>
                  </a:lnTo>
                  <a:lnTo>
                    <a:pt x="84" y="344"/>
                  </a:lnTo>
                  <a:lnTo>
                    <a:pt x="79" y="346"/>
                  </a:lnTo>
                  <a:lnTo>
                    <a:pt x="74" y="347"/>
                  </a:lnTo>
                  <a:lnTo>
                    <a:pt x="69" y="349"/>
                  </a:lnTo>
                  <a:lnTo>
                    <a:pt x="65" y="353"/>
                  </a:lnTo>
                  <a:lnTo>
                    <a:pt x="60" y="354"/>
                  </a:lnTo>
                  <a:lnTo>
                    <a:pt x="57" y="356"/>
                  </a:lnTo>
                  <a:lnTo>
                    <a:pt x="53" y="358"/>
                  </a:lnTo>
                  <a:lnTo>
                    <a:pt x="50" y="360"/>
                  </a:lnTo>
                  <a:lnTo>
                    <a:pt x="48" y="361"/>
                  </a:lnTo>
                  <a:lnTo>
                    <a:pt x="46" y="363"/>
                  </a:lnTo>
                  <a:lnTo>
                    <a:pt x="41" y="365"/>
                  </a:lnTo>
                  <a:lnTo>
                    <a:pt x="39" y="366"/>
                  </a:lnTo>
                  <a:lnTo>
                    <a:pt x="36" y="368"/>
                  </a:lnTo>
                  <a:lnTo>
                    <a:pt x="34" y="370"/>
                  </a:lnTo>
                  <a:lnTo>
                    <a:pt x="29" y="372"/>
                  </a:lnTo>
                  <a:lnTo>
                    <a:pt x="27" y="373"/>
                  </a:lnTo>
                  <a:lnTo>
                    <a:pt x="26" y="375"/>
                  </a:lnTo>
                  <a:lnTo>
                    <a:pt x="26" y="377"/>
                  </a:lnTo>
                  <a:lnTo>
                    <a:pt x="26" y="373"/>
                  </a:lnTo>
                  <a:lnTo>
                    <a:pt x="27" y="370"/>
                  </a:lnTo>
                  <a:lnTo>
                    <a:pt x="29" y="365"/>
                  </a:lnTo>
                  <a:lnTo>
                    <a:pt x="31" y="361"/>
                  </a:lnTo>
                  <a:lnTo>
                    <a:pt x="32" y="356"/>
                  </a:lnTo>
                  <a:lnTo>
                    <a:pt x="36" y="351"/>
                  </a:lnTo>
                  <a:lnTo>
                    <a:pt x="36" y="347"/>
                  </a:lnTo>
                  <a:lnTo>
                    <a:pt x="38" y="344"/>
                  </a:lnTo>
                  <a:lnTo>
                    <a:pt x="39" y="341"/>
                  </a:lnTo>
                  <a:lnTo>
                    <a:pt x="41" y="339"/>
                  </a:lnTo>
                  <a:lnTo>
                    <a:pt x="43" y="335"/>
                  </a:lnTo>
                  <a:lnTo>
                    <a:pt x="45" y="332"/>
                  </a:lnTo>
                  <a:lnTo>
                    <a:pt x="48" y="327"/>
                  </a:lnTo>
                  <a:lnTo>
                    <a:pt x="50" y="325"/>
                  </a:lnTo>
                  <a:lnTo>
                    <a:pt x="53" y="320"/>
                  </a:lnTo>
                  <a:lnTo>
                    <a:pt x="57" y="316"/>
                  </a:lnTo>
                  <a:lnTo>
                    <a:pt x="58" y="313"/>
                  </a:lnTo>
                  <a:lnTo>
                    <a:pt x="62" y="309"/>
                  </a:lnTo>
                  <a:lnTo>
                    <a:pt x="65" y="306"/>
                  </a:lnTo>
                  <a:lnTo>
                    <a:pt x="69" y="301"/>
                  </a:lnTo>
                  <a:lnTo>
                    <a:pt x="72" y="297"/>
                  </a:lnTo>
                  <a:lnTo>
                    <a:pt x="76" y="294"/>
                  </a:lnTo>
                  <a:lnTo>
                    <a:pt x="79" y="290"/>
                  </a:lnTo>
                  <a:lnTo>
                    <a:pt x="83" y="287"/>
                  </a:lnTo>
                  <a:lnTo>
                    <a:pt x="84" y="284"/>
                  </a:lnTo>
                  <a:lnTo>
                    <a:pt x="89" y="280"/>
                  </a:lnTo>
                  <a:lnTo>
                    <a:pt x="91" y="277"/>
                  </a:lnTo>
                  <a:lnTo>
                    <a:pt x="95" y="271"/>
                  </a:lnTo>
                  <a:lnTo>
                    <a:pt x="96" y="270"/>
                  </a:lnTo>
                  <a:lnTo>
                    <a:pt x="100" y="266"/>
                  </a:lnTo>
                  <a:lnTo>
                    <a:pt x="103" y="261"/>
                  </a:lnTo>
                  <a:lnTo>
                    <a:pt x="108" y="258"/>
                  </a:lnTo>
                  <a:lnTo>
                    <a:pt x="112" y="252"/>
                  </a:lnTo>
                  <a:lnTo>
                    <a:pt x="117" y="249"/>
                  </a:lnTo>
                  <a:lnTo>
                    <a:pt x="119" y="246"/>
                  </a:lnTo>
                  <a:lnTo>
                    <a:pt x="122" y="242"/>
                  </a:lnTo>
                  <a:lnTo>
                    <a:pt x="124" y="240"/>
                  </a:lnTo>
                  <a:lnTo>
                    <a:pt x="126" y="239"/>
                  </a:lnTo>
                  <a:lnTo>
                    <a:pt x="127" y="235"/>
                  </a:lnTo>
                  <a:lnTo>
                    <a:pt x="129" y="235"/>
                  </a:lnTo>
                  <a:lnTo>
                    <a:pt x="129" y="233"/>
                  </a:lnTo>
                  <a:lnTo>
                    <a:pt x="129" y="232"/>
                  </a:lnTo>
                  <a:lnTo>
                    <a:pt x="129" y="227"/>
                  </a:lnTo>
                  <a:lnTo>
                    <a:pt x="131" y="221"/>
                  </a:lnTo>
                  <a:lnTo>
                    <a:pt x="131" y="218"/>
                  </a:lnTo>
                  <a:lnTo>
                    <a:pt x="131" y="214"/>
                  </a:lnTo>
                  <a:lnTo>
                    <a:pt x="131" y="209"/>
                  </a:lnTo>
                  <a:lnTo>
                    <a:pt x="133" y="206"/>
                  </a:lnTo>
                  <a:lnTo>
                    <a:pt x="133" y="201"/>
                  </a:lnTo>
                  <a:lnTo>
                    <a:pt x="133" y="197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3"/>
                  </a:lnTo>
                  <a:lnTo>
                    <a:pt x="136" y="178"/>
                  </a:lnTo>
                  <a:lnTo>
                    <a:pt x="136" y="173"/>
                  </a:lnTo>
                  <a:lnTo>
                    <a:pt x="138" y="168"/>
                  </a:lnTo>
                  <a:lnTo>
                    <a:pt x="138" y="163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1" y="149"/>
                  </a:lnTo>
                  <a:lnTo>
                    <a:pt x="141" y="144"/>
                  </a:lnTo>
                  <a:lnTo>
                    <a:pt x="141" y="140"/>
                  </a:lnTo>
                  <a:lnTo>
                    <a:pt x="143" y="135"/>
                  </a:lnTo>
                  <a:lnTo>
                    <a:pt x="143" y="131"/>
                  </a:lnTo>
                  <a:lnTo>
                    <a:pt x="143" y="128"/>
                  </a:lnTo>
                  <a:lnTo>
                    <a:pt x="145" y="125"/>
                  </a:lnTo>
                  <a:lnTo>
                    <a:pt x="145" y="121"/>
                  </a:lnTo>
                  <a:lnTo>
                    <a:pt x="146" y="119"/>
                  </a:lnTo>
                  <a:lnTo>
                    <a:pt x="148" y="112"/>
                  </a:lnTo>
                  <a:lnTo>
                    <a:pt x="150" y="107"/>
                  </a:lnTo>
                  <a:lnTo>
                    <a:pt x="153" y="100"/>
                  </a:lnTo>
                  <a:lnTo>
                    <a:pt x="157" y="95"/>
                  </a:lnTo>
                  <a:lnTo>
                    <a:pt x="160" y="90"/>
                  </a:lnTo>
                  <a:lnTo>
                    <a:pt x="164" y="85"/>
                  </a:lnTo>
                  <a:lnTo>
                    <a:pt x="167" y="80"/>
                  </a:lnTo>
                  <a:lnTo>
                    <a:pt x="172" y="76"/>
                  </a:lnTo>
                  <a:lnTo>
                    <a:pt x="176" y="71"/>
                  </a:lnTo>
                  <a:lnTo>
                    <a:pt x="181" y="68"/>
                  </a:lnTo>
                  <a:lnTo>
                    <a:pt x="184" y="64"/>
                  </a:lnTo>
                  <a:lnTo>
                    <a:pt x="190" y="61"/>
                  </a:lnTo>
                  <a:lnTo>
                    <a:pt x="191" y="55"/>
                  </a:lnTo>
                  <a:lnTo>
                    <a:pt x="195" y="54"/>
                  </a:lnTo>
                  <a:lnTo>
                    <a:pt x="198" y="52"/>
                  </a:lnTo>
                  <a:lnTo>
                    <a:pt x="200" y="52"/>
                  </a:lnTo>
                  <a:lnTo>
                    <a:pt x="203" y="49"/>
                  </a:lnTo>
                  <a:lnTo>
                    <a:pt x="207" y="47"/>
                  </a:lnTo>
                  <a:lnTo>
                    <a:pt x="210" y="45"/>
                  </a:lnTo>
                  <a:lnTo>
                    <a:pt x="214" y="43"/>
                  </a:lnTo>
                  <a:lnTo>
                    <a:pt x="219" y="42"/>
                  </a:lnTo>
                  <a:lnTo>
                    <a:pt x="221" y="42"/>
                  </a:lnTo>
                  <a:lnTo>
                    <a:pt x="209" y="42"/>
                  </a:lnTo>
                  <a:lnTo>
                    <a:pt x="207" y="42"/>
                  </a:lnTo>
                  <a:lnTo>
                    <a:pt x="202" y="43"/>
                  </a:lnTo>
                  <a:lnTo>
                    <a:pt x="198" y="45"/>
                  </a:lnTo>
                  <a:lnTo>
                    <a:pt x="195" y="47"/>
                  </a:lnTo>
                  <a:lnTo>
                    <a:pt x="191" y="49"/>
                  </a:lnTo>
                  <a:lnTo>
                    <a:pt x="186" y="52"/>
                  </a:lnTo>
                  <a:lnTo>
                    <a:pt x="181" y="55"/>
                  </a:lnTo>
                  <a:lnTo>
                    <a:pt x="176" y="61"/>
                  </a:lnTo>
                  <a:lnTo>
                    <a:pt x="171" y="64"/>
                  </a:lnTo>
                  <a:lnTo>
                    <a:pt x="165" y="69"/>
                  </a:lnTo>
                  <a:lnTo>
                    <a:pt x="160" y="73"/>
                  </a:lnTo>
                  <a:lnTo>
                    <a:pt x="155" y="80"/>
                  </a:lnTo>
                  <a:lnTo>
                    <a:pt x="152" y="81"/>
                  </a:lnTo>
                  <a:lnTo>
                    <a:pt x="150" y="85"/>
                  </a:lnTo>
                  <a:lnTo>
                    <a:pt x="146" y="88"/>
                  </a:lnTo>
                  <a:lnTo>
                    <a:pt x="145" y="92"/>
                  </a:lnTo>
                  <a:lnTo>
                    <a:pt x="141" y="95"/>
                  </a:lnTo>
                  <a:lnTo>
                    <a:pt x="140" y="99"/>
                  </a:lnTo>
                  <a:lnTo>
                    <a:pt x="138" y="102"/>
                  </a:lnTo>
                  <a:lnTo>
                    <a:pt x="136" y="107"/>
                  </a:lnTo>
                  <a:lnTo>
                    <a:pt x="133" y="111"/>
                  </a:lnTo>
                  <a:lnTo>
                    <a:pt x="131" y="116"/>
                  </a:lnTo>
                  <a:lnTo>
                    <a:pt x="129" y="123"/>
                  </a:lnTo>
                  <a:lnTo>
                    <a:pt x="127" y="128"/>
                  </a:lnTo>
                  <a:lnTo>
                    <a:pt x="126" y="133"/>
                  </a:lnTo>
                  <a:lnTo>
                    <a:pt x="124" y="138"/>
                  </a:lnTo>
                  <a:lnTo>
                    <a:pt x="122" y="145"/>
                  </a:lnTo>
                  <a:lnTo>
                    <a:pt x="121" y="150"/>
                  </a:lnTo>
                  <a:lnTo>
                    <a:pt x="119" y="157"/>
                  </a:lnTo>
                  <a:lnTo>
                    <a:pt x="119" y="163"/>
                  </a:lnTo>
                  <a:lnTo>
                    <a:pt x="117" y="169"/>
                  </a:lnTo>
                  <a:lnTo>
                    <a:pt x="117" y="175"/>
                  </a:lnTo>
                  <a:lnTo>
                    <a:pt x="115" y="182"/>
                  </a:lnTo>
                  <a:lnTo>
                    <a:pt x="114" y="187"/>
                  </a:lnTo>
                  <a:lnTo>
                    <a:pt x="112" y="192"/>
                  </a:lnTo>
                  <a:lnTo>
                    <a:pt x="112" y="197"/>
                  </a:lnTo>
                  <a:lnTo>
                    <a:pt x="110" y="202"/>
                  </a:lnTo>
                  <a:lnTo>
                    <a:pt x="110" y="208"/>
                  </a:lnTo>
                  <a:lnTo>
                    <a:pt x="108" y="213"/>
                  </a:lnTo>
                  <a:lnTo>
                    <a:pt x="108" y="216"/>
                  </a:lnTo>
                  <a:lnTo>
                    <a:pt x="108" y="220"/>
                  </a:lnTo>
                  <a:lnTo>
                    <a:pt x="107" y="223"/>
                  </a:lnTo>
                  <a:lnTo>
                    <a:pt x="107" y="227"/>
                  </a:lnTo>
                  <a:lnTo>
                    <a:pt x="107" y="228"/>
                  </a:lnTo>
                  <a:lnTo>
                    <a:pt x="107" y="232"/>
                  </a:lnTo>
                  <a:lnTo>
                    <a:pt x="107" y="233"/>
                  </a:lnTo>
                  <a:lnTo>
                    <a:pt x="105" y="233"/>
                  </a:lnTo>
                  <a:lnTo>
                    <a:pt x="103" y="237"/>
                  </a:lnTo>
                  <a:lnTo>
                    <a:pt x="100" y="239"/>
                  </a:lnTo>
                  <a:lnTo>
                    <a:pt x="96" y="244"/>
                  </a:lnTo>
                  <a:lnTo>
                    <a:pt x="93" y="246"/>
                  </a:lnTo>
                  <a:lnTo>
                    <a:pt x="91" y="249"/>
                  </a:lnTo>
                  <a:lnTo>
                    <a:pt x="88" y="251"/>
                  </a:lnTo>
                  <a:lnTo>
                    <a:pt x="84" y="254"/>
                  </a:lnTo>
                  <a:lnTo>
                    <a:pt x="81" y="258"/>
                  </a:lnTo>
                  <a:lnTo>
                    <a:pt x="77" y="261"/>
                  </a:lnTo>
                  <a:lnTo>
                    <a:pt x="74" y="265"/>
                  </a:lnTo>
                  <a:lnTo>
                    <a:pt x="72" y="268"/>
                  </a:lnTo>
                  <a:lnTo>
                    <a:pt x="67" y="271"/>
                  </a:lnTo>
                  <a:lnTo>
                    <a:pt x="64" y="275"/>
                  </a:lnTo>
                  <a:lnTo>
                    <a:pt x="60" y="280"/>
                  </a:lnTo>
                  <a:lnTo>
                    <a:pt x="57" y="284"/>
                  </a:lnTo>
                  <a:lnTo>
                    <a:pt x="53" y="287"/>
                  </a:lnTo>
                  <a:lnTo>
                    <a:pt x="50" y="292"/>
                  </a:lnTo>
                  <a:lnTo>
                    <a:pt x="46" y="296"/>
                  </a:lnTo>
                  <a:lnTo>
                    <a:pt x="43" y="301"/>
                  </a:lnTo>
                  <a:lnTo>
                    <a:pt x="39" y="306"/>
                  </a:lnTo>
                  <a:lnTo>
                    <a:pt x="36" y="309"/>
                  </a:lnTo>
                  <a:lnTo>
                    <a:pt x="32" y="315"/>
                  </a:lnTo>
                  <a:lnTo>
                    <a:pt x="31" y="318"/>
                  </a:lnTo>
                  <a:lnTo>
                    <a:pt x="27" y="323"/>
                  </a:lnTo>
                  <a:lnTo>
                    <a:pt x="26" y="327"/>
                  </a:lnTo>
                  <a:lnTo>
                    <a:pt x="24" y="332"/>
                  </a:lnTo>
                  <a:lnTo>
                    <a:pt x="22" y="337"/>
                  </a:lnTo>
                  <a:lnTo>
                    <a:pt x="19" y="341"/>
                  </a:lnTo>
                  <a:lnTo>
                    <a:pt x="17" y="344"/>
                  </a:lnTo>
                  <a:lnTo>
                    <a:pt x="15" y="347"/>
                  </a:lnTo>
                  <a:lnTo>
                    <a:pt x="13" y="353"/>
                  </a:lnTo>
                  <a:lnTo>
                    <a:pt x="12" y="354"/>
                  </a:lnTo>
                  <a:lnTo>
                    <a:pt x="10" y="358"/>
                  </a:lnTo>
                  <a:lnTo>
                    <a:pt x="8" y="363"/>
                  </a:lnTo>
                  <a:lnTo>
                    <a:pt x="8" y="366"/>
                  </a:lnTo>
                  <a:lnTo>
                    <a:pt x="5" y="372"/>
                  </a:lnTo>
                  <a:lnTo>
                    <a:pt x="3" y="377"/>
                  </a:lnTo>
                  <a:lnTo>
                    <a:pt x="1" y="380"/>
                  </a:lnTo>
                  <a:lnTo>
                    <a:pt x="1" y="386"/>
                  </a:lnTo>
                  <a:lnTo>
                    <a:pt x="0" y="387"/>
                  </a:lnTo>
                  <a:lnTo>
                    <a:pt x="0" y="391"/>
                  </a:lnTo>
                  <a:lnTo>
                    <a:pt x="0" y="394"/>
                  </a:lnTo>
                  <a:lnTo>
                    <a:pt x="0" y="396"/>
                  </a:lnTo>
                  <a:lnTo>
                    <a:pt x="0" y="398"/>
                  </a:lnTo>
                  <a:lnTo>
                    <a:pt x="0" y="399"/>
                  </a:lnTo>
                  <a:lnTo>
                    <a:pt x="15" y="411"/>
                  </a:lnTo>
                  <a:lnTo>
                    <a:pt x="183" y="370"/>
                  </a:lnTo>
                  <a:lnTo>
                    <a:pt x="195" y="342"/>
                  </a:lnTo>
                  <a:lnTo>
                    <a:pt x="197" y="344"/>
                  </a:lnTo>
                  <a:lnTo>
                    <a:pt x="198" y="346"/>
                  </a:lnTo>
                  <a:lnTo>
                    <a:pt x="200" y="349"/>
                  </a:lnTo>
                  <a:lnTo>
                    <a:pt x="202" y="354"/>
                  </a:lnTo>
                  <a:lnTo>
                    <a:pt x="205" y="360"/>
                  </a:lnTo>
                  <a:lnTo>
                    <a:pt x="209" y="365"/>
                  </a:lnTo>
                  <a:lnTo>
                    <a:pt x="212" y="370"/>
                  </a:lnTo>
                  <a:lnTo>
                    <a:pt x="216" y="375"/>
                  </a:lnTo>
                  <a:lnTo>
                    <a:pt x="221" y="382"/>
                  </a:lnTo>
                  <a:lnTo>
                    <a:pt x="224" y="387"/>
                  </a:lnTo>
                  <a:lnTo>
                    <a:pt x="229" y="394"/>
                  </a:lnTo>
                  <a:lnTo>
                    <a:pt x="233" y="398"/>
                  </a:lnTo>
                  <a:lnTo>
                    <a:pt x="238" y="403"/>
                  </a:lnTo>
                  <a:lnTo>
                    <a:pt x="243" y="408"/>
                  </a:lnTo>
                  <a:lnTo>
                    <a:pt x="247" y="411"/>
                  </a:lnTo>
                  <a:lnTo>
                    <a:pt x="252" y="413"/>
                  </a:lnTo>
                  <a:lnTo>
                    <a:pt x="255" y="417"/>
                  </a:lnTo>
                  <a:lnTo>
                    <a:pt x="260" y="418"/>
                  </a:lnTo>
                  <a:lnTo>
                    <a:pt x="266" y="420"/>
                  </a:lnTo>
                  <a:lnTo>
                    <a:pt x="271" y="422"/>
                  </a:lnTo>
                  <a:lnTo>
                    <a:pt x="278" y="424"/>
                  </a:lnTo>
                  <a:lnTo>
                    <a:pt x="283" y="425"/>
                  </a:lnTo>
                  <a:lnTo>
                    <a:pt x="290" y="427"/>
                  </a:lnTo>
                  <a:lnTo>
                    <a:pt x="295" y="427"/>
                  </a:lnTo>
                  <a:lnTo>
                    <a:pt x="300" y="427"/>
                  </a:lnTo>
                  <a:lnTo>
                    <a:pt x="304" y="429"/>
                  </a:lnTo>
                  <a:lnTo>
                    <a:pt x="309" y="429"/>
                  </a:lnTo>
                  <a:lnTo>
                    <a:pt x="312" y="429"/>
                  </a:lnTo>
                  <a:lnTo>
                    <a:pt x="316" y="430"/>
                  </a:lnTo>
                  <a:lnTo>
                    <a:pt x="317" y="430"/>
                  </a:lnTo>
                  <a:lnTo>
                    <a:pt x="321" y="430"/>
                  </a:lnTo>
                  <a:lnTo>
                    <a:pt x="324" y="429"/>
                  </a:lnTo>
                  <a:lnTo>
                    <a:pt x="330" y="424"/>
                  </a:lnTo>
                  <a:lnTo>
                    <a:pt x="331" y="418"/>
                  </a:lnTo>
                  <a:lnTo>
                    <a:pt x="333" y="417"/>
                  </a:lnTo>
                  <a:lnTo>
                    <a:pt x="331" y="415"/>
                  </a:lnTo>
                  <a:lnTo>
                    <a:pt x="328" y="415"/>
                  </a:lnTo>
                  <a:lnTo>
                    <a:pt x="326" y="415"/>
                  </a:lnTo>
                  <a:lnTo>
                    <a:pt x="324" y="415"/>
                  </a:lnTo>
                  <a:lnTo>
                    <a:pt x="321" y="415"/>
                  </a:lnTo>
                  <a:lnTo>
                    <a:pt x="317" y="415"/>
                  </a:lnTo>
                  <a:lnTo>
                    <a:pt x="314" y="413"/>
                  </a:lnTo>
                  <a:lnTo>
                    <a:pt x="311" y="413"/>
                  </a:lnTo>
                  <a:lnTo>
                    <a:pt x="305" y="411"/>
                  </a:lnTo>
                  <a:lnTo>
                    <a:pt x="300" y="411"/>
                  </a:lnTo>
                  <a:lnTo>
                    <a:pt x="295" y="410"/>
                  </a:lnTo>
                  <a:lnTo>
                    <a:pt x="290" y="408"/>
                  </a:lnTo>
                  <a:lnTo>
                    <a:pt x="285" y="406"/>
                  </a:lnTo>
                  <a:lnTo>
                    <a:pt x="279" y="405"/>
                  </a:lnTo>
                  <a:lnTo>
                    <a:pt x="276" y="403"/>
                  </a:lnTo>
                  <a:lnTo>
                    <a:pt x="271" y="401"/>
                  </a:lnTo>
                  <a:lnTo>
                    <a:pt x="269" y="399"/>
                  </a:lnTo>
                  <a:lnTo>
                    <a:pt x="266" y="398"/>
                  </a:lnTo>
                  <a:lnTo>
                    <a:pt x="260" y="391"/>
                  </a:lnTo>
                  <a:lnTo>
                    <a:pt x="255" y="386"/>
                  </a:lnTo>
                  <a:lnTo>
                    <a:pt x="252" y="382"/>
                  </a:lnTo>
                  <a:lnTo>
                    <a:pt x="248" y="379"/>
                  </a:lnTo>
                  <a:lnTo>
                    <a:pt x="247" y="375"/>
                  </a:lnTo>
                  <a:lnTo>
                    <a:pt x="245" y="372"/>
                  </a:lnTo>
                  <a:lnTo>
                    <a:pt x="241" y="368"/>
                  </a:lnTo>
                  <a:lnTo>
                    <a:pt x="240" y="365"/>
                  </a:lnTo>
                  <a:lnTo>
                    <a:pt x="238" y="360"/>
                  </a:lnTo>
                  <a:lnTo>
                    <a:pt x="236" y="356"/>
                  </a:lnTo>
                  <a:lnTo>
                    <a:pt x="235" y="351"/>
                  </a:lnTo>
                  <a:lnTo>
                    <a:pt x="233" y="347"/>
                  </a:lnTo>
                  <a:lnTo>
                    <a:pt x="231" y="342"/>
                  </a:lnTo>
                  <a:lnTo>
                    <a:pt x="229" y="339"/>
                  </a:lnTo>
                  <a:lnTo>
                    <a:pt x="228" y="334"/>
                  </a:lnTo>
                  <a:lnTo>
                    <a:pt x="228" y="330"/>
                  </a:lnTo>
                  <a:lnTo>
                    <a:pt x="226" y="325"/>
                  </a:lnTo>
                  <a:lnTo>
                    <a:pt x="226" y="320"/>
                  </a:lnTo>
                  <a:lnTo>
                    <a:pt x="224" y="316"/>
                  </a:lnTo>
                  <a:lnTo>
                    <a:pt x="224" y="311"/>
                  </a:lnTo>
                  <a:lnTo>
                    <a:pt x="222" y="308"/>
                  </a:lnTo>
                  <a:lnTo>
                    <a:pt x="222" y="303"/>
                  </a:lnTo>
                  <a:lnTo>
                    <a:pt x="222" y="299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2" y="287"/>
                  </a:lnTo>
                  <a:lnTo>
                    <a:pt x="222" y="284"/>
                  </a:lnTo>
                  <a:lnTo>
                    <a:pt x="224" y="280"/>
                  </a:lnTo>
                  <a:lnTo>
                    <a:pt x="224" y="277"/>
                  </a:lnTo>
                  <a:lnTo>
                    <a:pt x="226" y="275"/>
                  </a:lnTo>
                  <a:lnTo>
                    <a:pt x="228" y="268"/>
                  </a:lnTo>
                  <a:lnTo>
                    <a:pt x="229" y="263"/>
                  </a:lnTo>
                  <a:lnTo>
                    <a:pt x="231" y="259"/>
                  </a:lnTo>
                  <a:lnTo>
                    <a:pt x="233" y="256"/>
                  </a:lnTo>
                  <a:lnTo>
                    <a:pt x="235" y="252"/>
                  </a:lnTo>
                  <a:lnTo>
                    <a:pt x="238" y="249"/>
                  </a:lnTo>
                  <a:lnTo>
                    <a:pt x="240" y="244"/>
                  </a:lnTo>
                  <a:lnTo>
                    <a:pt x="241" y="239"/>
                  </a:lnTo>
                  <a:lnTo>
                    <a:pt x="241" y="233"/>
                  </a:lnTo>
                  <a:lnTo>
                    <a:pt x="240" y="228"/>
                  </a:lnTo>
                  <a:lnTo>
                    <a:pt x="238" y="225"/>
                  </a:lnTo>
                  <a:lnTo>
                    <a:pt x="236" y="221"/>
                  </a:lnTo>
                  <a:lnTo>
                    <a:pt x="235" y="220"/>
                  </a:lnTo>
                  <a:lnTo>
                    <a:pt x="235" y="216"/>
                  </a:lnTo>
                  <a:lnTo>
                    <a:pt x="233" y="211"/>
                  </a:lnTo>
                  <a:lnTo>
                    <a:pt x="233" y="206"/>
                  </a:lnTo>
                  <a:lnTo>
                    <a:pt x="235" y="201"/>
                  </a:lnTo>
                  <a:lnTo>
                    <a:pt x="236" y="197"/>
                  </a:lnTo>
                  <a:lnTo>
                    <a:pt x="240" y="194"/>
                  </a:lnTo>
                  <a:lnTo>
                    <a:pt x="243" y="192"/>
                  </a:lnTo>
                  <a:lnTo>
                    <a:pt x="247" y="190"/>
                  </a:lnTo>
                  <a:lnTo>
                    <a:pt x="248" y="189"/>
                  </a:lnTo>
                  <a:lnTo>
                    <a:pt x="254" y="189"/>
                  </a:lnTo>
                  <a:lnTo>
                    <a:pt x="257" y="187"/>
                  </a:lnTo>
                  <a:lnTo>
                    <a:pt x="260" y="185"/>
                  </a:lnTo>
                  <a:lnTo>
                    <a:pt x="264" y="185"/>
                  </a:lnTo>
                  <a:lnTo>
                    <a:pt x="267" y="183"/>
                  </a:lnTo>
                  <a:lnTo>
                    <a:pt x="271" y="183"/>
                  </a:lnTo>
                  <a:lnTo>
                    <a:pt x="278" y="182"/>
                  </a:lnTo>
                  <a:lnTo>
                    <a:pt x="283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8" y="204"/>
                  </a:lnTo>
                  <a:lnTo>
                    <a:pt x="298" y="202"/>
                  </a:lnTo>
                  <a:lnTo>
                    <a:pt x="304" y="201"/>
                  </a:lnTo>
                  <a:lnTo>
                    <a:pt x="305" y="199"/>
                  </a:lnTo>
                  <a:lnTo>
                    <a:pt x="311" y="199"/>
                  </a:lnTo>
                  <a:lnTo>
                    <a:pt x="314" y="197"/>
                  </a:lnTo>
                  <a:lnTo>
                    <a:pt x="319" y="195"/>
                  </a:lnTo>
                  <a:lnTo>
                    <a:pt x="324" y="194"/>
                  </a:lnTo>
                  <a:lnTo>
                    <a:pt x="330" y="192"/>
                  </a:lnTo>
                  <a:lnTo>
                    <a:pt x="336" y="190"/>
                  </a:lnTo>
                  <a:lnTo>
                    <a:pt x="342" y="190"/>
                  </a:lnTo>
                  <a:lnTo>
                    <a:pt x="345" y="189"/>
                  </a:lnTo>
                  <a:lnTo>
                    <a:pt x="349" y="189"/>
                  </a:lnTo>
                  <a:lnTo>
                    <a:pt x="352" y="187"/>
                  </a:lnTo>
                  <a:lnTo>
                    <a:pt x="355" y="187"/>
                  </a:lnTo>
                  <a:lnTo>
                    <a:pt x="359" y="187"/>
                  </a:lnTo>
                  <a:lnTo>
                    <a:pt x="362" y="187"/>
                  </a:lnTo>
                  <a:lnTo>
                    <a:pt x="366" y="187"/>
                  </a:lnTo>
                  <a:lnTo>
                    <a:pt x="371" y="187"/>
                  </a:lnTo>
                  <a:lnTo>
                    <a:pt x="373" y="187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3" y="187"/>
                  </a:lnTo>
                  <a:lnTo>
                    <a:pt x="390" y="187"/>
                  </a:lnTo>
                  <a:lnTo>
                    <a:pt x="395" y="189"/>
                  </a:lnTo>
                  <a:lnTo>
                    <a:pt x="400" y="189"/>
                  </a:lnTo>
                  <a:lnTo>
                    <a:pt x="406" y="189"/>
                  </a:lnTo>
                  <a:lnTo>
                    <a:pt x="411" y="189"/>
                  </a:lnTo>
                  <a:lnTo>
                    <a:pt x="416" y="190"/>
                  </a:lnTo>
                  <a:lnTo>
                    <a:pt x="418" y="190"/>
                  </a:lnTo>
                  <a:lnTo>
                    <a:pt x="421" y="192"/>
                  </a:lnTo>
                  <a:lnTo>
                    <a:pt x="425" y="192"/>
                  </a:lnTo>
                  <a:lnTo>
                    <a:pt x="426" y="192"/>
                  </a:lnTo>
                  <a:lnTo>
                    <a:pt x="430" y="194"/>
                  </a:lnTo>
                  <a:lnTo>
                    <a:pt x="431" y="194"/>
                  </a:lnTo>
                  <a:lnTo>
                    <a:pt x="426" y="225"/>
                  </a:lnTo>
                  <a:lnTo>
                    <a:pt x="425" y="225"/>
                  </a:lnTo>
                  <a:lnTo>
                    <a:pt x="421" y="227"/>
                  </a:lnTo>
                  <a:lnTo>
                    <a:pt x="416" y="227"/>
                  </a:lnTo>
                  <a:lnTo>
                    <a:pt x="411" y="228"/>
                  </a:lnTo>
                  <a:lnTo>
                    <a:pt x="406" y="230"/>
                  </a:lnTo>
                  <a:lnTo>
                    <a:pt x="400" y="233"/>
                  </a:lnTo>
                  <a:lnTo>
                    <a:pt x="397" y="237"/>
                  </a:lnTo>
                  <a:lnTo>
                    <a:pt x="395" y="242"/>
                  </a:lnTo>
                  <a:lnTo>
                    <a:pt x="395" y="246"/>
                  </a:lnTo>
                  <a:lnTo>
                    <a:pt x="395" y="249"/>
                  </a:lnTo>
                  <a:lnTo>
                    <a:pt x="395" y="252"/>
                  </a:lnTo>
                  <a:lnTo>
                    <a:pt x="397" y="258"/>
                  </a:lnTo>
                  <a:lnTo>
                    <a:pt x="397" y="263"/>
                  </a:lnTo>
                  <a:lnTo>
                    <a:pt x="399" y="266"/>
                  </a:lnTo>
                  <a:lnTo>
                    <a:pt x="399" y="271"/>
                  </a:lnTo>
                  <a:lnTo>
                    <a:pt x="400" y="277"/>
                  </a:lnTo>
                  <a:lnTo>
                    <a:pt x="400" y="282"/>
                  </a:lnTo>
                  <a:lnTo>
                    <a:pt x="402" y="285"/>
                  </a:lnTo>
                  <a:lnTo>
                    <a:pt x="402" y="289"/>
                  </a:lnTo>
                  <a:lnTo>
                    <a:pt x="404" y="292"/>
                  </a:lnTo>
                  <a:lnTo>
                    <a:pt x="404" y="297"/>
                  </a:lnTo>
                  <a:lnTo>
                    <a:pt x="406" y="299"/>
                  </a:lnTo>
                  <a:lnTo>
                    <a:pt x="388" y="311"/>
                  </a:lnTo>
                  <a:lnTo>
                    <a:pt x="390" y="322"/>
                  </a:lnTo>
                  <a:lnTo>
                    <a:pt x="399" y="323"/>
                  </a:lnTo>
                  <a:lnTo>
                    <a:pt x="397" y="325"/>
                  </a:lnTo>
                  <a:lnTo>
                    <a:pt x="397" y="330"/>
                  </a:lnTo>
                  <a:lnTo>
                    <a:pt x="397" y="334"/>
                  </a:lnTo>
                  <a:lnTo>
                    <a:pt x="397" y="337"/>
                  </a:lnTo>
                  <a:lnTo>
                    <a:pt x="397" y="341"/>
                  </a:lnTo>
                  <a:lnTo>
                    <a:pt x="397" y="346"/>
                  </a:lnTo>
                  <a:lnTo>
                    <a:pt x="395" y="349"/>
                  </a:lnTo>
                  <a:lnTo>
                    <a:pt x="395" y="354"/>
                  </a:lnTo>
                  <a:lnTo>
                    <a:pt x="395" y="360"/>
                  </a:lnTo>
                  <a:lnTo>
                    <a:pt x="395" y="365"/>
                  </a:lnTo>
                  <a:lnTo>
                    <a:pt x="393" y="370"/>
                  </a:lnTo>
                  <a:lnTo>
                    <a:pt x="393" y="375"/>
                  </a:lnTo>
                  <a:lnTo>
                    <a:pt x="393" y="379"/>
                  </a:lnTo>
                  <a:lnTo>
                    <a:pt x="393" y="384"/>
                  </a:lnTo>
                  <a:lnTo>
                    <a:pt x="392" y="387"/>
                  </a:lnTo>
                  <a:lnTo>
                    <a:pt x="392" y="391"/>
                  </a:lnTo>
                  <a:lnTo>
                    <a:pt x="390" y="394"/>
                  </a:lnTo>
                  <a:lnTo>
                    <a:pt x="388" y="398"/>
                  </a:lnTo>
                  <a:lnTo>
                    <a:pt x="387" y="401"/>
                  </a:lnTo>
                  <a:lnTo>
                    <a:pt x="385" y="405"/>
                  </a:lnTo>
                  <a:lnTo>
                    <a:pt x="383" y="406"/>
                  </a:lnTo>
                  <a:lnTo>
                    <a:pt x="381" y="410"/>
                  </a:lnTo>
                  <a:lnTo>
                    <a:pt x="378" y="415"/>
                  </a:lnTo>
                  <a:lnTo>
                    <a:pt x="374" y="418"/>
                  </a:lnTo>
                  <a:lnTo>
                    <a:pt x="373" y="422"/>
                  </a:lnTo>
                  <a:lnTo>
                    <a:pt x="373" y="424"/>
                  </a:lnTo>
                  <a:lnTo>
                    <a:pt x="387" y="420"/>
                  </a:lnTo>
                  <a:lnTo>
                    <a:pt x="387" y="418"/>
                  </a:lnTo>
                  <a:lnTo>
                    <a:pt x="388" y="413"/>
                  </a:lnTo>
                  <a:lnTo>
                    <a:pt x="390" y="410"/>
                  </a:lnTo>
                  <a:lnTo>
                    <a:pt x="392" y="408"/>
                  </a:lnTo>
                  <a:lnTo>
                    <a:pt x="393" y="403"/>
                  </a:lnTo>
                  <a:lnTo>
                    <a:pt x="395" y="399"/>
                  </a:lnTo>
                  <a:lnTo>
                    <a:pt x="397" y="394"/>
                  </a:lnTo>
                  <a:lnTo>
                    <a:pt x="400" y="389"/>
                  </a:lnTo>
                  <a:lnTo>
                    <a:pt x="402" y="384"/>
                  </a:lnTo>
                  <a:lnTo>
                    <a:pt x="404" y="379"/>
                  </a:lnTo>
                  <a:lnTo>
                    <a:pt x="407" y="373"/>
                  </a:lnTo>
                  <a:lnTo>
                    <a:pt x="409" y="368"/>
                  </a:lnTo>
                  <a:lnTo>
                    <a:pt x="412" y="361"/>
                  </a:lnTo>
                  <a:lnTo>
                    <a:pt x="414" y="356"/>
                  </a:lnTo>
                  <a:lnTo>
                    <a:pt x="414" y="351"/>
                  </a:lnTo>
                  <a:lnTo>
                    <a:pt x="416" y="347"/>
                  </a:lnTo>
                  <a:lnTo>
                    <a:pt x="418" y="344"/>
                  </a:lnTo>
                  <a:lnTo>
                    <a:pt x="418" y="339"/>
                  </a:lnTo>
                  <a:lnTo>
                    <a:pt x="419" y="334"/>
                  </a:lnTo>
                  <a:lnTo>
                    <a:pt x="421" y="328"/>
                  </a:lnTo>
                  <a:lnTo>
                    <a:pt x="421" y="323"/>
                  </a:lnTo>
                  <a:lnTo>
                    <a:pt x="423" y="318"/>
                  </a:lnTo>
                  <a:lnTo>
                    <a:pt x="423" y="315"/>
                  </a:lnTo>
                  <a:lnTo>
                    <a:pt x="425" y="311"/>
                  </a:lnTo>
                  <a:lnTo>
                    <a:pt x="425" y="308"/>
                  </a:lnTo>
                  <a:lnTo>
                    <a:pt x="426" y="304"/>
                  </a:lnTo>
                  <a:lnTo>
                    <a:pt x="426" y="301"/>
                  </a:lnTo>
                  <a:lnTo>
                    <a:pt x="426" y="297"/>
                  </a:lnTo>
                  <a:lnTo>
                    <a:pt x="428" y="294"/>
                  </a:lnTo>
                  <a:lnTo>
                    <a:pt x="428" y="292"/>
                  </a:lnTo>
                  <a:lnTo>
                    <a:pt x="428" y="289"/>
                  </a:lnTo>
                  <a:lnTo>
                    <a:pt x="430" y="285"/>
                  </a:lnTo>
                  <a:lnTo>
                    <a:pt x="430" y="282"/>
                  </a:lnTo>
                  <a:lnTo>
                    <a:pt x="431" y="278"/>
                  </a:lnTo>
                  <a:lnTo>
                    <a:pt x="431" y="271"/>
                  </a:lnTo>
                  <a:lnTo>
                    <a:pt x="433" y="266"/>
                  </a:lnTo>
                  <a:lnTo>
                    <a:pt x="433" y="263"/>
                  </a:lnTo>
                  <a:lnTo>
                    <a:pt x="435" y="259"/>
                  </a:lnTo>
                  <a:lnTo>
                    <a:pt x="435" y="256"/>
                  </a:lnTo>
                  <a:lnTo>
                    <a:pt x="435" y="252"/>
                  </a:lnTo>
                  <a:lnTo>
                    <a:pt x="437" y="246"/>
                  </a:lnTo>
                  <a:lnTo>
                    <a:pt x="438" y="240"/>
                  </a:lnTo>
                  <a:lnTo>
                    <a:pt x="438" y="235"/>
                  </a:lnTo>
                  <a:lnTo>
                    <a:pt x="440" y="230"/>
                  </a:lnTo>
                  <a:lnTo>
                    <a:pt x="440" y="225"/>
                  </a:lnTo>
                  <a:lnTo>
                    <a:pt x="442" y="220"/>
                  </a:lnTo>
                  <a:lnTo>
                    <a:pt x="442" y="216"/>
                  </a:lnTo>
                  <a:lnTo>
                    <a:pt x="444" y="213"/>
                  </a:lnTo>
                  <a:lnTo>
                    <a:pt x="444" y="208"/>
                  </a:lnTo>
                  <a:lnTo>
                    <a:pt x="444" y="206"/>
                  </a:lnTo>
                  <a:lnTo>
                    <a:pt x="445" y="202"/>
                  </a:lnTo>
                  <a:lnTo>
                    <a:pt x="445" y="201"/>
                  </a:lnTo>
                  <a:lnTo>
                    <a:pt x="468" y="201"/>
                  </a:lnTo>
                  <a:lnTo>
                    <a:pt x="449" y="100"/>
                  </a:lnTo>
                  <a:lnTo>
                    <a:pt x="469" y="83"/>
                  </a:lnTo>
                  <a:lnTo>
                    <a:pt x="469" y="49"/>
                  </a:lnTo>
                  <a:lnTo>
                    <a:pt x="400" y="42"/>
                  </a:lnTo>
                  <a:lnTo>
                    <a:pt x="399" y="40"/>
                  </a:lnTo>
                  <a:lnTo>
                    <a:pt x="395" y="36"/>
                  </a:lnTo>
                  <a:lnTo>
                    <a:pt x="393" y="33"/>
                  </a:lnTo>
                  <a:lnTo>
                    <a:pt x="390" y="31"/>
                  </a:lnTo>
                  <a:lnTo>
                    <a:pt x="387" y="28"/>
                  </a:lnTo>
                  <a:lnTo>
                    <a:pt x="383" y="24"/>
                  </a:lnTo>
                  <a:lnTo>
                    <a:pt x="381" y="23"/>
                  </a:lnTo>
                  <a:lnTo>
                    <a:pt x="378" y="21"/>
                  </a:lnTo>
                  <a:lnTo>
                    <a:pt x="374" y="19"/>
                  </a:lnTo>
                  <a:lnTo>
                    <a:pt x="371" y="17"/>
                  </a:lnTo>
                  <a:lnTo>
                    <a:pt x="368" y="16"/>
                  </a:lnTo>
                  <a:lnTo>
                    <a:pt x="364" y="16"/>
                  </a:lnTo>
                  <a:lnTo>
                    <a:pt x="361" y="14"/>
                  </a:lnTo>
                  <a:lnTo>
                    <a:pt x="357" y="12"/>
                  </a:lnTo>
                  <a:lnTo>
                    <a:pt x="352" y="11"/>
                  </a:lnTo>
                  <a:lnTo>
                    <a:pt x="349" y="11"/>
                  </a:lnTo>
                  <a:lnTo>
                    <a:pt x="342" y="9"/>
                  </a:lnTo>
                  <a:lnTo>
                    <a:pt x="338" y="9"/>
                  </a:lnTo>
                  <a:lnTo>
                    <a:pt x="331" y="7"/>
                  </a:lnTo>
                  <a:lnTo>
                    <a:pt x="326" y="7"/>
                  </a:lnTo>
                  <a:lnTo>
                    <a:pt x="321" y="7"/>
                  </a:lnTo>
                  <a:lnTo>
                    <a:pt x="316" y="7"/>
                  </a:lnTo>
                  <a:lnTo>
                    <a:pt x="312" y="5"/>
                  </a:lnTo>
                  <a:lnTo>
                    <a:pt x="307" y="5"/>
                  </a:lnTo>
                  <a:lnTo>
                    <a:pt x="305" y="5"/>
                  </a:lnTo>
                  <a:lnTo>
                    <a:pt x="302" y="5"/>
                  </a:lnTo>
                  <a:lnTo>
                    <a:pt x="297" y="5"/>
                  </a:lnTo>
                  <a:lnTo>
                    <a:pt x="292" y="5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8" y="5"/>
                  </a:lnTo>
                  <a:lnTo>
                    <a:pt x="273" y="5"/>
                  </a:lnTo>
                  <a:lnTo>
                    <a:pt x="269" y="4"/>
                  </a:lnTo>
                  <a:lnTo>
                    <a:pt x="266" y="4"/>
                  </a:lnTo>
                  <a:lnTo>
                    <a:pt x="262" y="4"/>
                  </a:lnTo>
                  <a:lnTo>
                    <a:pt x="259" y="4"/>
                  </a:lnTo>
                  <a:lnTo>
                    <a:pt x="254" y="4"/>
                  </a:lnTo>
                  <a:lnTo>
                    <a:pt x="248" y="4"/>
                  </a:lnTo>
                  <a:lnTo>
                    <a:pt x="243" y="2"/>
                  </a:lnTo>
                  <a:lnTo>
                    <a:pt x="241" y="2"/>
                  </a:lnTo>
                  <a:lnTo>
                    <a:pt x="238" y="0"/>
                  </a:lnTo>
                  <a:lnTo>
                    <a:pt x="236" y="0"/>
                  </a:lnTo>
                  <a:lnTo>
                    <a:pt x="235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96"/>
            <p:cNvSpPr>
              <a:spLocks/>
            </p:cNvSpPr>
            <p:nvPr/>
          </p:nvSpPr>
          <p:spPr bwMode="auto">
            <a:xfrm>
              <a:off x="3826" y="1406"/>
              <a:ext cx="38" cy="119"/>
            </a:xfrm>
            <a:custGeom>
              <a:avLst/>
              <a:gdLst>
                <a:gd name="T0" fmla="*/ 10 w 76"/>
                <a:gd name="T1" fmla="*/ 29 h 237"/>
                <a:gd name="T2" fmla="*/ 16 w 76"/>
                <a:gd name="T3" fmla="*/ 36 h 237"/>
                <a:gd name="T4" fmla="*/ 22 w 76"/>
                <a:gd name="T5" fmla="*/ 48 h 237"/>
                <a:gd name="T6" fmla="*/ 24 w 76"/>
                <a:gd name="T7" fmla="*/ 62 h 237"/>
                <a:gd name="T8" fmla="*/ 24 w 76"/>
                <a:gd name="T9" fmla="*/ 78 h 237"/>
                <a:gd name="T10" fmla="*/ 17 w 76"/>
                <a:gd name="T11" fmla="*/ 92 h 237"/>
                <a:gd name="T12" fmla="*/ 14 w 76"/>
                <a:gd name="T13" fmla="*/ 104 h 237"/>
                <a:gd name="T14" fmla="*/ 14 w 76"/>
                <a:gd name="T15" fmla="*/ 116 h 237"/>
                <a:gd name="T16" fmla="*/ 17 w 76"/>
                <a:gd name="T17" fmla="*/ 126 h 237"/>
                <a:gd name="T18" fmla="*/ 24 w 76"/>
                <a:gd name="T19" fmla="*/ 135 h 237"/>
                <a:gd name="T20" fmla="*/ 36 w 76"/>
                <a:gd name="T21" fmla="*/ 142 h 237"/>
                <a:gd name="T22" fmla="*/ 47 w 76"/>
                <a:gd name="T23" fmla="*/ 149 h 237"/>
                <a:gd name="T24" fmla="*/ 55 w 76"/>
                <a:gd name="T25" fmla="*/ 159 h 237"/>
                <a:gd name="T26" fmla="*/ 59 w 76"/>
                <a:gd name="T27" fmla="*/ 169 h 237"/>
                <a:gd name="T28" fmla="*/ 57 w 76"/>
                <a:gd name="T29" fmla="*/ 181 h 237"/>
                <a:gd name="T30" fmla="*/ 50 w 76"/>
                <a:gd name="T31" fmla="*/ 195 h 237"/>
                <a:gd name="T32" fmla="*/ 38 w 76"/>
                <a:gd name="T33" fmla="*/ 209 h 237"/>
                <a:gd name="T34" fmla="*/ 28 w 76"/>
                <a:gd name="T35" fmla="*/ 218 h 237"/>
                <a:gd name="T36" fmla="*/ 17 w 76"/>
                <a:gd name="T37" fmla="*/ 225 h 237"/>
                <a:gd name="T38" fmla="*/ 9 w 76"/>
                <a:gd name="T39" fmla="*/ 228 h 237"/>
                <a:gd name="T40" fmla="*/ 19 w 76"/>
                <a:gd name="T41" fmla="*/ 235 h 237"/>
                <a:gd name="T42" fmla="*/ 31 w 76"/>
                <a:gd name="T43" fmla="*/ 226 h 237"/>
                <a:gd name="T44" fmla="*/ 45 w 76"/>
                <a:gd name="T45" fmla="*/ 218 h 237"/>
                <a:gd name="T46" fmla="*/ 60 w 76"/>
                <a:gd name="T47" fmla="*/ 204 h 237"/>
                <a:gd name="T48" fmla="*/ 71 w 76"/>
                <a:gd name="T49" fmla="*/ 188 h 237"/>
                <a:gd name="T50" fmla="*/ 74 w 76"/>
                <a:gd name="T51" fmla="*/ 171 h 237"/>
                <a:gd name="T52" fmla="*/ 67 w 76"/>
                <a:gd name="T53" fmla="*/ 154 h 237"/>
                <a:gd name="T54" fmla="*/ 57 w 76"/>
                <a:gd name="T55" fmla="*/ 142 h 237"/>
                <a:gd name="T56" fmla="*/ 43 w 76"/>
                <a:gd name="T57" fmla="*/ 128 h 237"/>
                <a:gd name="T58" fmla="*/ 35 w 76"/>
                <a:gd name="T59" fmla="*/ 117 h 237"/>
                <a:gd name="T60" fmla="*/ 33 w 76"/>
                <a:gd name="T61" fmla="*/ 105 h 237"/>
                <a:gd name="T62" fmla="*/ 35 w 76"/>
                <a:gd name="T63" fmla="*/ 95 h 237"/>
                <a:gd name="T64" fmla="*/ 40 w 76"/>
                <a:gd name="T65" fmla="*/ 86 h 237"/>
                <a:gd name="T66" fmla="*/ 47 w 76"/>
                <a:gd name="T67" fmla="*/ 76 h 237"/>
                <a:gd name="T68" fmla="*/ 76 w 76"/>
                <a:gd name="T69" fmla="*/ 59 h 237"/>
                <a:gd name="T70" fmla="*/ 74 w 76"/>
                <a:gd name="T71" fmla="*/ 54 h 237"/>
                <a:gd name="T72" fmla="*/ 71 w 76"/>
                <a:gd name="T73" fmla="*/ 43 h 237"/>
                <a:gd name="T74" fmla="*/ 59 w 76"/>
                <a:gd name="T75" fmla="*/ 36 h 237"/>
                <a:gd name="T76" fmla="*/ 47 w 76"/>
                <a:gd name="T77" fmla="*/ 35 h 237"/>
                <a:gd name="T78" fmla="*/ 38 w 76"/>
                <a:gd name="T79" fmla="*/ 33 h 237"/>
                <a:gd name="T80" fmla="*/ 26 w 76"/>
                <a:gd name="T81" fmla="*/ 31 h 237"/>
                <a:gd name="T82" fmla="*/ 12 w 76"/>
                <a:gd name="T83" fmla="*/ 17 h 237"/>
                <a:gd name="T84" fmla="*/ 7 w 76"/>
                <a:gd name="T85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37">
                  <a:moveTo>
                    <a:pt x="7" y="24"/>
                  </a:moveTo>
                  <a:lnTo>
                    <a:pt x="7" y="26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9" y="41"/>
                  </a:lnTo>
                  <a:lnTo>
                    <a:pt x="21" y="45"/>
                  </a:lnTo>
                  <a:lnTo>
                    <a:pt x="22" y="48"/>
                  </a:lnTo>
                  <a:lnTo>
                    <a:pt x="22" y="54"/>
                  </a:lnTo>
                  <a:lnTo>
                    <a:pt x="24" y="59"/>
                  </a:lnTo>
                  <a:lnTo>
                    <a:pt x="24" y="62"/>
                  </a:lnTo>
                  <a:lnTo>
                    <a:pt x="26" y="67"/>
                  </a:lnTo>
                  <a:lnTo>
                    <a:pt x="24" y="73"/>
                  </a:lnTo>
                  <a:lnTo>
                    <a:pt x="24" y="78"/>
                  </a:lnTo>
                  <a:lnTo>
                    <a:pt x="21" y="83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6" y="100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6"/>
                  </a:lnTo>
                  <a:lnTo>
                    <a:pt x="19" y="128"/>
                  </a:lnTo>
                  <a:lnTo>
                    <a:pt x="21" y="131"/>
                  </a:lnTo>
                  <a:lnTo>
                    <a:pt x="24" y="135"/>
                  </a:lnTo>
                  <a:lnTo>
                    <a:pt x="29" y="138"/>
                  </a:lnTo>
                  <a:lnTo>
                    <a:pt x="33" y="140"/>
                  </a:lnTo>
                  <a:lnTo>
                    <a:pt x="36" y="142"/>
                  </a:lnTo>
                  <a:lnTo>
                    <a:pt x="40" y="143"/>
                  </a:lnTo>
                  <a:lnTo>
                    <a:pt x="43" y="147"/>
                  </a:lnTo>
                  <a:lnTo>
                    <a:pt x="47" y="149"/>
                  </a:lnTo>
                  <a:lnTo>
                    <a:pt x="50" y="152"/>
                  </a:lnTo>
                  <a:lnTo>
                    <a:pt x="54" y="155"/>
                  </a:lnTo>
                  <a:lnTo>
                    <a:pt x="55" y="159"/>
                  </a:lnTo>
                  <a:lnTo>
                    <a:pt x="57" y="161"/>
                  </a:lnTo>
                  <a:lnTo>
                    <a:pt x="59" y="164"/>
                  </a:lnTo>
                  <a:lnTo>
                    <a:pt x="59" y="169"/>
                  </a:lnTo>
                  <a:lnTo>
                    <a:pt x="59" y="173"/>
                  </a:lnTo>
                  <a:lnTo>
                    <a:pt x="59" y="176"/>
                  </a:lnTo>
                  <a:lnTo>
                    <a:pt x="57" y="181"/>
                  </a:lnTo>
                  <a:lnTo>
                    <a:pt x="55" y="187"/>
                  </a:lnTo>
                  <a:lnTo>
                    <a:pt x="54" y="192"/>
                  </a:lnTo>
                  <a:lnTo>
                    <a:pt x="50" y="195"/>
                  </a:lnTo>
                  <a:lnTo>
                    <a:pt x="45" y="200"/>
                  </a:lnTo>
                  <a:lnTo>
                    <a:pt x="41" y="206"/>
                  </a:lnTo>
                  <a:lnTo>
                    <a:pt x="38" y="209"/>
                  </a:lnTo>
                  <a:lnTo>
                    <a:pt x="35" y="213"/>
                  </a:lnTo>
                  <a:lnTo>
                    <a:pt x="31" y="216"/>
                  </a:lnTo>
                  <a:lnTo>
                    <a:pt x="28" y="218"/>
                  </a:lnTo>
                  <a:lnTo>
                    <a:pt x="24" y="221"/>
                  </a:lnTo>
                  <a:lnTo>
                    <a:pt x="21" y="223"/>
                  </a:lnTo>
                  <a:lnTo>
                    <a:pt x="17" y="225"/>
                  </a:lnTo>
                  <a:lnTo>
                    <a:pt x="14" y="226"/>
                  </a:lnTo>
                  <a:lnTo>
                    <a:pt x="12" y="226"/>
                  </a:lnTo>
                  <a:lnTo>
                    <a:pt x="9" y="228"/>
                  </a:lnTo>
                  <a:lnTo>
                    <a:pt x="9" y="230"/>
                  </a:lnTo>
                  <a:lnTo>
                    <a:pt x="17" y="237"/>
                  </a:lnTo>
                  <a:lnTo>
                    <a:pt x="19" y="235"/>
                  </a:lnTo>
                  <a:lnTo>
                    <a:pt x="24" y="233"/>
                  </a:lnTo>
                  <a:lnTo>
                    <a:pt x="28" y="230"/>
                  </a:lnTo>
                  <a:lnTo>
                    <a:pt x="31" y="226"/>
                  </a:lnTo>
                  <a:lnTo>
                    <a:pt x="36" y="225"/>
                  </a:lnTo>
                  <a:lnTo>
                    <a:pt x="41" y="221"/>
                  </a:lnTo>
                  <a:lnTo>
                    <a:pt x="45" y="218"/>
                  </a:lnTo>
                  <a:lnTo>
                    <a:pt x="50" y="213"/>
                  </a:lnTo>
                  <a:lnTo>
                    <a:pt x="55" y="209"/>
                  </a:lnTo>
                  <a:lnTo>
                    <a:pt x="60" y="204"/>
                  </a:lnTo>
                  <a:lnTo>
                    <a:pt x="64" y="199"/>
                  </a:lnTo>
                  <a:lnTo>
                    <a:pt x="67" y="194"/>
                  </a:lnTo>
                  <a:lnTo>
                    <a:pt x="71" y="188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4" y="171"/>
                  </a:lnTo>
                  <a:lnTo>
                    <a:pt x="73" y="164"/>
                  </a:lnTo>
                  <a:lnTo>
                    <a:pt x="71" y="159"/>
                  </a:lnTo>
                  <a:lnTo>
                    <a:pt x="67" y="154"/>
                  </a:lnTo>
                  <a:lnTo>
                    <a:pt x="64" y="150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2" y="136"/>
                  </a:lnTo>
                  <a:lnTo>
                    <a:pt x="47" y="131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6" y="121"/>
                  </a:lnTo>
                  <a:lnTo>
                    <a:pt x="35" y="117"/>
                  </a:lnTo>
                  <a:lnTo>
                    <a:pt x="33" y="114"/>
                  </a:lnTo>
                  <a:lnTo>
                    <a:pt x="33" y="109"/>
                  </a:lnTo>
                  <a:lnTo>
                    <a:pt x="33" y="105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5"/>
                  </a:lnTo>
                  <a:lnTo>
                    <a:pt x="36" y="92"/>
                  </a:lnTo>
                  <a:lnTo>
                    <a:pt x="38" y="90"/>
                  </a:lnTo>
                  <a:lnTo>
                    <a:pt x="40" y="86"/>
                  </a:lnTo>
                  <a:lnTo>
                    <a:pt x="41" y="85"/>
                  </a:lnTo>
                  <a:lnTo>
                    <a:pt x="43" y="79"/>
                  </a:lnTo>
                  <a:lnTo>
                    <a:pt x="47" y="76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3" y="47"/>
                  </a:lnTo>
                  <a:lnTo>
                    <a:pt x="71" y="43"/>
                  </a:lnTo>
                  <a:lnTo>
                    <a:pt x="67" y="41"/>
                  </a:lnTo>
                  <a:lnTo>
                    <a:pt x="62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7" y="35"/>
                  </a:lnTo>
                  <a:lnTo>
                    <a:pt x="43" y="33"/>
                  </a:lnTo>
                  <a:lnTo>
                    <a:pt x="41" y="33"/>
                  </a:lnTo>
                  <a:lnTo>
                    <a:pt x="38" y="33"/>
                  </a:lnTo>
                  <a:lnTo>
                    <a:pt x="35" y="33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12" y="17"/>
                  </a:lnTo>
                  <a:lnTo>
                    <a:pt x="5" y="0"/>
                  </a:lnTo>
                  <a:lnTo>
                    <a:pt x="0" y="9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97"/>
            <p:cNvSpPr>
              <a:spLocks/>
            </p:cNvSpPr>
            <p:nvPr/>
          </p:nvSpPr>
          <p:spPr bwMode="auto">
            <a:xfrm>
              <a:off x="3836" y="1420"/>
              <a:ext cx="83" cy="116"/>
            </a:xfrm>
            <a:custGeom>
              <a:avLst/>
              <a:gdLst>
                <a:gd name="T0" fmla="*/ 152 w 166"/>
                <a:gd name="T1" fmla="*/ 7 h 231"/>
                <a:gd name="T2" fmla="*/ 155 w 166"/>
                <a:gd name="T3" fmla="*/ 17 h 231"/>
                <a:gd name="T4" fmla="*/ 157 w 166"/>
                <a:gd name="T5" fmla="*/ 32 h 231"/>
                <a:gd name="T6" fmla="*/ 157 w 166"/>
                <a:gd name="T7" fmla="*/ 48 h 231"/>
                <a:gd name="T8" fmla="*/ 155 w 166"/>
                <a:gd name="T9" fmla="*/ 62 h 231"/>
                <a:gd name="T10" fmla="*/ 150 w 166"/>
                <a:gd name="T11" fmla="*/ 74 h 231"/>
                <a:gd name="T12" fmla="*/ 141 w 166"/>
                <a:gd name="T13" fmla="*/ 86 h 231"/>
                <a:gd name="T14" fmla="*/ 134 w 166"/>
                <a:gd name="T15" fmla="*/ 95 h 231"/>
                <a:gd name="T16" fmla="*/ 128 w 166"/>
                <a:gd name="T17" fmla="*/ 105 h 231"/>
                <a:gd name="T18" fmla="*/ 126 w 166"/>
                <a:gd name="T19" fmla="*/ 117 h 231"/>
                <a:gd name="T20" fmla="*/ 128 w 166"/>
                <a:gd name="T21" fmla="*/ 127 h 231"/>
                <a:gd name="T22" fmla="*/ 131 w 166"/>
                <a:gd name="T23" fmla="*/ 138 h 231"/>
                <a:gd name="T24" fmla="*/ 134 w 166"/>
                <a:gd name="T25" fmla="*/ 150 h 231"/>
                <a:gd name="T26" fmla="*/ 134 w 166"/>
                <a:gd name="T27" fmla="*/ 160 h 231"/>
                <a:gd name="T28" fmla="*/ 133 w 166"/>
                <a:gd name="T29" fmla="*/ 174 h 231"/>
                <a:gd name="T30" fmla="*/ 124 w 166"/>
                <a:gd name="T31" fmla="*/ 186 h 231"/>
                <a:gd name="T32" fmla="*/ 112 w 166"/>
                <a:gd name="T33" fmla="*/ 197 h 231"/>
                <a:gd name="T34" fmla="*/ 100 w 166"/>
                <a:gd name="T35" fmla="*/ 200 h 231"/>
                <a:gd name="T36" fmla="*/ 90 w 166"/>
                <a:gd name="T37" fmla="*/ 202 h 231"/>
                <a:gd name="T38" fmla="*/ 81 w 166"/>
                <a:gd name="T39" fmla="*/ 202 h 231"/>
                <a:gd name="T40" fmla="*/ 60 w 166"/>
                <a:gd name="T41" fmla="*/ 197 h 231"/>
                <a:gd name="T42" fmla="*/ 52 w 166"/>
                <a:gd name="T43" fmla="*/ 205 h 231"/>
                <a:gd name="T44" fmla="*/ 39 w 166"/>
                <a:gd name="T45" fmla="*/ 212 h 231"/>
                <a:gd name="T46" fmla="*/ 29 w 166"/>
                <a:gd name="T47" fmla="*/ 209 h 231"/>
                <a:gd name="T48" fmla="*/ 15 w 166"/>
                <a:gd name="T49" fmla="*/ 200 h 231"/>
                <a:gd name="T50" fmla="*/ 10 w 166"/>
                <a:gd name="T51" fmla="*/ 197 h 231"/>
                <a:gd name="T52" fmla="*/ 1 w 166"/>
                <a:gd name="T53" fmla="*/ 207 h 231"/>
                <a:gd name="T54" fmla="*/ 14 w 166"/>
                <a:gd name="T55" fmla="*/ 219 h 231"/>
                <a:gd name="T56" fmla="*/ 24 w 166"/>
                <a:gd name="T57" fmla="*/ 226 h 231"/>
                <a:gd name="T58" fmla="*/ 34 w 166"/>
                <a:gd name="T59" fmla="*/ 231 h 231"/>
                <a:gd name="T60" fmla="*/ 45 w 166"/>
                <a:gd name="T61" fmla="*/ 231 h 231"/>
                <a:gd name="T62" fmla="*/ 55 w 166"/>
                <a:gd name="T63" fmla="*/ 229 h 231"/>
                <a:gd name="T64" fmla="*/ 65 w 166"/>
                <a:gd name="T65" fmla="*/ 226 h 231"/>
                <a:gd name="T66" fmla="*/ 69 w 166"/>
                <a:gd name="T67" fmla="*/ 226 h 231"/>
                <a:gd name="T68" fmla="*/ 77 w 166"/>
                <a:gd name="T69" fmla="*/ 228 h 231"/>
                <a:gd name="T70" fmla="*/ 90 w 166"/>
                <a:gd name="T71" fmla="*/ 228 h 231"/>
                <a:gd name="T72" fmla="*/ 105 w 166"/>
                <a:gd name="T73" fmla="*/ 224 h 231"/>
                <a:gd name="T74" fmla="*/ 122 w 166"/>
                <a:gd name="T75" fmla="*/ 216 h 231"/>
                <a:gd name="T76" fmla="*/ 134 w 166"/>
                <a:gd name="T77" fmla="*/ 198 h 231"/>
                <a:gd name="T78" fmla="*/ 143 w 166"/>
                <a:gd name="T79" fmla="*/ 183 h 231"/>
                <a:gd name="T80" fmla="*/ 147 w 166"/>
                <a:gd name="T81" fmla="*/ 169 h 231"/>
                <a:gd name="T82" fmla="*/ 147 w 166"/>
                <a:gd name="T83" fmla="*/ 157 h 231"/>
                <a:gd name="T84" fmla="*/ 145 w 166"/>
                <a:gd name="T85" fmla="*/ 146 h 231"/>
                <a:gd name="T86" fmla="*/ 143 w 166"/>
                <a:gd name="T87" fmla="*/ 134 h 231"/>
                <a:gd name="T88" fmla="*/ 140 w 166"/>
                <a:gd name="T89" fmla="*/ 121 h 231"/>
                <a:gd name="T90" fmla="*/ 138 w 166"/>
                <a:gd name="T91" fmla="*/ 114 h 231"/>
                <a:gd name="T92" fmla="*/ 143 w 166"/>
                <a:gd name="T93" fmla="*/ 103 h 231"/>
                <a:gd name="T94" fmla="*/ 152 w 166"/>
                <a:gd name="T95" fmla="*/ 91 h 231"/>
                <a:gd name="T96" fmla="*/ 159 w 166"/>
                <a:gd name="T97" fmla="*/ 76 h 231"/>
                <a:gd name="T98" fmla="*/ 164 w 166"/>
                <a:gd name="T99" fmla="*/ 58 h 231"/>
                <a:gd name="T100" fmla="*/ 166 w 166"/>
                <a:gd name="T101" fmla="*/ 41 h 231"/>
                <a:gd name="T102" fmla="*/ 164 w 166"/>
                <a:gd name="T103" fmla="*/ 26 h 231"/>
                <a:gd name="T104" fmla="*/ 162 w 166"/>
                <a:gd name="T105" fmla="*/ 13 h 231"/>
                <a:gd name="T106" fmla="*/ 159 w 166"/>
                <a:gd name="T107" fmla="*/ 3 h 231"/>
                <a:gd name="T108" fmla="*/ 150 w 166"/>
                <a:gd name="T10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6" h="231">
                  <a:moveTo>
                    <a:pt x="150" y="0"/>
                  </a:moveTo>
                  <a:lnTo>
                    <a:pt x="150" y="1"/>
                  </a:lnTo>
                  <a:lnTo>
                    <a:pt x="152" y="7"/>
                  </a:lnTo>
                  <a:lnTo>
                    <a:pt x="152" y="10"/>
                  </a:lnTo>
                  <a:lnTo>
                    <a:pt x="153" y="13"/>
                  </a:lnTo>
                  <a:lnTo>
                    <a:pt x="155" y="17"/>
                  </a:lnTo>
                  <a:lnTo>
                    <a:pt x="157" y="22"/>
                  </a:lnTo>
                  <a:lnTo>
                    <a:pt x="157" y="27"/>
                  </a:lnTo>
                  <a:lnTo>
                    <a:pt x="157" y="32"/>
                  </a:lnTo>
                  <a:lnTo>
                    <a:pt x="157" y="38"/>
                  </a:lnTo>
                  <a:lnTo>
                    <a:pt x="159" y="43"/>
                  </a:lnTo>
                  <a:lnTo>
                    <a:pt x="157" y="48"/>
                  </a:lnTo>
                  <a:lnTo>
                    <a:pt x="157" y="53"/>
                  </a:lnTo>
                  <a:lnTo>
                    <a:pt x="157" y="58"/>
                  </a:lnTo>
                  <a:lnTo>
                    <a:pt x="155" y="62"/>
                  </a:lnTo>
                  <a:lnTo>
                    <a:pt x="153" y="65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47" y="77"/>
                  </a:lnTo>
                  <a:lnTo>
                    <a:pt x="145" y="81"/>
                  </a:lnTo>
                  <a:lnTo>
                    <a:pt x="141" y="86"/>
                  </a:lnTo>
                  <a:lnTo>
                    <a:pt x="140" y="89"/>
                  </a:lnTo>
                  <a:lnTo>
                    <a:pt x="136" y="93"/>
                  </a:lnTo>
                  <a:lnTo>
                    <a:pt x="134" y="95"/>
                  </a:lnTo>
                  <a:lnTo>
                    <a:pt x="131" y="98"/>
                  </a:lnTo>
                  <a:lnTo>
                    <a:pt x="129" y="102"/>
                  </a:lnTo>
                  <a:lnTo>
                    <a:pt x="128" y="105"/>
                  </a:lnTo>
                  <a:lnTo>
                    <a:pt x="126" y="110"/>
                  </a:lnTo>
                  <a:lnTo>
                    <a:pt x="126" y="114"/>
                  </a:lnTo>
                  <a:lnTo>
                    <a:pt x="126" y="117"/>
                  </a:lnTo>
                  <a:lnTo>
                    <a:pt x="126" y="121"/>
                  </a:lnTo>
                  <a:lnTo>
                    <a:pt x="126" y="124"/>
                  </a:lnTo>
                  <a:lnTo>
                    <a:pt x="128" y="127"/>
                  </a:lnTo>
                  <a:lnTo>
                    <a:pt x="128" y="131"/>
                  </a:lnTo>
                  <a:lnTo>
                    <a:pt x="129" y="134"/>
                  </a:lnTo>
                  <a:lnTo>
                    <a:pt x="131" y="138"/>
                  </a:lnTo>
                  <a:lnTo>
                    <a:pt x="133" y="143"/>
                  </a:lnTo>
                  <a:lnTo>
                    <a:pt x="133" y="146"/>
                  </a:lnTo>
                  <a:lnTo>
                    <a:pt x="134" y="150"/>
                  </a:lnTo>
                  <a:lnTo>
                    <a:pt x="134" y="153"/>
                  </a:lnTo>
                  <a:lnTo>
                    <a:pt x="134" y="157"/>
                  </a:lnTo>
                  <a:lnTo>
                    <a:pt x="134" y="160"/>
                  </a:lnTo>
                  <a:lnTo>
                    <a:pt x="134" y="166"/>
                  </a:lnTo>
                  <a:lnTo>
                    <a:pt x="133" y="169"/>
                  </a:lnTo>
                  <a:lnTo>
                    <a:pt x="133" y="174"/>
                  </a:lnTo>
                  <a:lnTo>
                    <a:pt x="129" y="178"/>
                  </a:lnTo>
                  <a:lnTo>
                    <a:pt x="128" y="183"/>
                  </a:lnTo>
                  <a:lnTo>
                    <a:pt x="124" y="186"/>
                  </a:lnTo>
                  <a:lnTo>
                    <a:pt x="119" y="190"/>
                  </a:lnTo>
                  <a:lnTo>
                    <a:pt x="115" y="193"/>
                  </a:lnTo>
                  <a:lnTo>
                    <a:pt x="112" y="197"/>
                  </a:lnTo>
                  <a:lnTo>
                    <a:pt x="109" y="198"/>
                  </a:lnTo>
                  <a:lnTo>
                    <a:pt x="103" y="200"/>
                  </a:lnTo>
                  <a:lnTo>
                    <a:pt x="100" y="200"/>
                  </a:lnTo>
                  <a:lnTo>
                    <a:pt x="96" y="202"/>
                  </a:lnTo>
                  <a:lnTo>
                    <a:pt x="93" y="202"/>
                  </a:lnTo>
                  <a:lnTo>
                    <a:pt x="90" y="202"/>
                  </a:lnTo>
                  <a:lnTo>
                    <a:pt x="86" y="202"/>
                  </a:lnTo>
                  <a:lnTo>
                    <a:pt x="84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62" y="197"/>
                  </a:lnTo>
                  <a:lnTo>
                    <a:pt x="60" y="197"/>
                  </a:lnTo>
                  <a:lnTo>
                    <a:pt x="58" y="198"/>
                  </a:lnTo>
                  <a:lnTo>
                    <a:pt x="55" y="200"/>
                  </a:lnTo>
                  <a:lnTo>
                    <a:pt x="52" y="205"/>
                  </a:lnTo>
                  <a:lnTo>
                    <a:pt x="48" y="207"/>
                  </a:lnTo>
                  <a:lnTo>
                    <a:pt x="45" y="210"/>
                  </a:lnTo>
                  <a:lnTo>
                    <a:pt x="39" y="212"/>
                  </a:lnTo>
                  <a:lnTo>
                    <a:pt x="38" y="212"/>
                  </a:lnTo>
                  <a:lnTo>
                    <a:pt x="33" y="210"/>
                  </a:lnTo>
                  <a:lnTo>
                    <a:pt x="29" y="209"/>
                  </a:lnTo>
                  <a:lnTo>
                    <a:pt x="24" y="205"/>
                  </a:lnTo>
                  <a:lnTo>
                    <a:pt x="20" y="204"/>
                  </a:lnTo>
                  <a:lnTo>
                    <a:pt x="15" y="200"/>
                  </a:lnTo>
                  <a:lnTo>
                    <a:pt x="12" y="198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1" y="207"/>
                  </a:lnTo>
                  <a:lnTo>
                    <a:pt x="5" y="212"/>
                  </a:lnTo>
                  <a:lnTo>
                    <a:pt x="10" y="217"/>
                  </a:lnTo>
                  <a:lnTo>
                    <a:pt x="14" y="219"/>
                  </a:lnTo>
                  <a:lnTo>
                    <a:pt x="17" y="223"/>
                  </a:lnTo>
                  <a:lnTo>
                    <a:pt x="20" y="224"/>
                  </a:lnTo>
                  <a:lnTo>
                    <a:pt x="24" y="226"/>
                  </a:lnTo>
                  <a:lnTo>
                    <a:pt x="27" y="228"/>
                  </a:lnTo>
                  <a:lnTo>
                    <a:pt x="31" y="229"/>
                  </a:lnTo>
                  <a:lnTo>
                    <a:pt x="34" y="231"/>
                  </a:lnTo>
                  <a:lnTo>
                    <a:pt x="39" y="231"/>
                  </a:lnTo>
                  <a:lnTo>
                    <a:pt x="41" y="231"/>
                  </a:lnTo>
                  <a:lnTo>
                    <a:pt x="45" y="231"/>
                  </a:lnTo>
                  <a:lnTo>
                    <a:pt x="48" y="229"/>
                  </a:lnTo>
                  <a:lnTo>
                    <a:pt x="52" y="229"/>
                  </a:lnTo>
                  <a:lnTo>
                    <a:pt x="55" y="229"/>
                  </a:lnTo>
                  <a:lnTo>
                    <a:pt x="60" y="228"/>
                  </a:lnTo>
                  <a:lnTo>
                    <a:pt x="64" y="228"/>
                  </a:lnTo>
                  <a:lnTo>
                    <a:pt x="65" y="226"/>
                  </a:lnTo>
                  <a:lnTo>
                    <a:pt x="67" y="226"/>
                  </a:lnTo>
                  <a:lnTo>
                    <a:pt x="67" y="226"/>
                  </a:lnTo>
                  <a:lnTo>
                    <a:pt x="69" y="226"/>
                  </a:lnTo>
                  <a:lnTo>
                    <a:pt x="72" y="228"/>
                  </a:lnTo>
                  <a:lnTo>
                    <a:pt x="74" y="228"/>
                  </a:lnTo>
                  <a:lnTo>
                    <a:pt x="77" y="228"/>
                  </a:lnTo>
                  <a:lnTo>
                    <a:pt x="81" y="228"/>
                  </a:lnTo>
                  <a:lnTo>
                    <a:pt x="86" y="229"/>
                  </a:lnTo>
                  <a:lnTo>
                    <a:pt x="90" y="228"/>
                  </a:lnTo>
                  <a:lnTo>
                    <a:pt x="95" y="228"/>
                  </a:lnTo>
                  <a:lnTo>
                    <a:pt x="100" y="226"/>
                  </a:lnTo>
                  <a:lnTo>
                    <a:pt x="105" y="224"/>
                  </a:lnTo>
                  <a:lnTo>
                    <a:pt x="110" y="223"/>
                  </a:lnTo>
                  <a:lnTo>
                    <a:pt x="115" y="219"/>
                  </a:lnTo>
                  <a:lnTo>
                    <a:pt x="122" y="216"/>
                  </a:lnTo>
                  <a:lnTo>
                    <a:pt x="128" y="210"/>
                  </a:lnTo>
                  <a:lnTo>
                    <a:pt x="131" y="205"/>
                  </a:lnTo>
                  <a:lnTo>
                    <a:pt x="134" y="198"/>
                  </a:lnTo>
                  <a:lnTo>
                    <a:pt x="138" y="193"/>
                  </a:lnTo>
                  <a:lnTo>
                    <a:pt x="141" y="188"/>
                  </a:lnTo>
                  <a:lnTo>
                    <a:pt x="143" y="183"/>
                  </a:lnTo>
                  <a:lnTo>
                    <a:pt x="145" y="178"/>
                  </a:lnTo>
                  <a:lnTo>
                    <a:pt x="145" y="174"/>
                  </a:lnTo>
                  <a:lnTo>
                    <a:pt x="147" y="169"/>
                  </a:lnTo>
                  <a:lnTo>
                    <a:pt x="147" y="164"/>
                  </a:lnTo>
                  <a:lnTo>
                    <a:pt x="147" y="160"/>
                  </a:lnTo>
                  <a:lnTo>
                    <a:pt x="147" y="157"/>
                  </a:lnTo>
                  <a:lnTo>
                    <a:pt x="147" y="153"/>
                  </a:lnTo>
                  <a:lnTo>
                    <a:pt x="145" y="150"/>
                  </a:lnTo>
                  <a:lnTo>
                    <a:pt x="145" y="146"/>
                  </a:lnTo>
                  <a:lnTo>
                    <a:pt x="145" y="143"/>
                  </a:lnTo>
                  <a:lnTo>
                    <a:pt x="145" y="141"/>
                  </a:lnTo>
                  <a:lnTo>
                    <a:pt x="143" y="134"/>
                  </a:lnTo>
                  <a:lnTo>
                    <a:pt x="141" y="129"/>
                  </a:lnTo>
                  <a:lnTo>
                    <a:pt x="141" y="124"/>
                  </a:lnTo>
                  <a:lnTo>
                    <a:pt x="140" y="121"/>
                  </a:lnTo>
                  <a:lnTo>
                    <a:pt x="138" y="117"/>
                  </a:lnTo>
                  <a:lnTo>
                    <a:pt x="138" y="115"/>
                  </a:lnTo>
                  <a:lnTo>
                    <a:pt x="138" y="114"/>
                  </a:lnTo>
                  <a:lnTo>
                    <a:pt x="140" y="112"/>
                  </a:lnTo>
                  <a:lnTo>
                    <a:pt x="141" y="107"/>
                  </a:lnTo>
                  <a:lnTo>
                    <a:pt x="143" y="103"/>
                  </a:lnTo>
                  <a:lnTo>
                    <a:pt x="147" y="100"/>
                  </a:lnTo>
                  <a:lnTo>
                    <a:pt x="148" y="95"/>
                  </a:lnTo>
                  <a:lnTo>
                    <a:pt x="152" y="91"/>
                  </a:lnTo>
                  <a:lnTo>
                    <a:pt x="155" y="86"/>
                  </a:lnTo>
                  <a:lnTo>
                    <a:pt x="157" y="81"/>
                  </a:lnTo>
                  <a:lnTo>
                    <a:pt x="159" y="76"/>
                  </a:lnTo>
                  <a:lnTo>
                    <a:pt x="162" y="70"/>
                  </a:lnTo>
                  <a:lnTo>
                    <a:pt x="162" y="64"/>
                  </a:lnTo>
                  <a:lnTo>
                    <a:pt x="164" y="58"/>
                  </a:lnTo>
                  <a:lnTo>
                    <a:pt x="166" y="51"/>
                  </a:lnTo>
                  <a:lnTo>
                    <a:pt x="166" y="46"/>
                  </a:lnTo>
                  <a:lnTo>
                    <a:pt x="166" y="41"/>
                  </a:lnTo>
                  <a:lnTo>
                    <a:pt x="166" y="36"/>
                  </a:lnTo>
                  <a:lnTo>
                    <a:pt x="166" y="31"/>
                  </a:lnTo>
                  <a:lnTo>
                    <a:pt x="164" y="26"/>
                  </a:lnTo>
                  <a:lnTo>
                    <a:pt x="164" y="22"/>
                  </a:lnTo>
                  <a:lnTo>
                    <a:pt x="162" y="17"/>
                  </a:lnTo>
                  <a:lnTo>
                    <a:pt x="162" y="13"/>
                  </a:lnTo>
                  <a:lnTo>
                    <a:pt x="162" y="12"/>
                  </a:lnTo>
                  <a:lnTo>
                    <a:pt x="160" y="7"/>
                  </a:lnTo>
                  <a:lnTo>
                    <a:pt x="159" y="3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59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98"/>
            <p:cNvSpPr>
              <a:spLocks/>
            </p:cNvSpPr>
            <p:nvPr/>
          </p:nvSpPr>
          <p:spPr bwMode="auto">
            <a:xfrm>
              <a:off x="3759" y="1374"/>
              <a:ext cx="129" cy="45"/>
            </a:xfrm>
            <a:custGeom>
              <a:avLst/>
              <a:gdLst>
                <a:gd name="T0" fmla="*/ 0 w 257"/>
                <a:gd name="T1" fmla="*/ 87 h 90"/>
                <a:gd name="T2" fmla="*/ 0 w 257"/>
                <a:gd name="T3" fmla="*/ 76 h 90"/>
                <a:gd name="T4" fmla="*/ 0 w 257"/>
                <a:gd name="T5" fmla="*/ 66 h 90"/>
                <a:gd name="T6" fmla="*/ 2 w 257"/>
                <a:gd name="T7" fmla="*/ 56 h 90"/>
                <a:gd name="T8" fmla="*/ 5 w 257"/>
                <a:gd name="T9" fmla="*/ 43 h 90"/>
                <a:gd name="T10" fmla="*/ 7 w 257"/>
                <a:gd name="T11" fmla="*/ 33 h 90"/>
                <a:gd name="T12" fmla="*/ 12 w 257"/>
                <a:gd name="T13" fmla="*/ 23 h 90"/>
                <a:gd name="T14" fmla="*/ 19 w 257"/>
                <a:gd name="T15" fmla="*/ 12 h 90"/>
                <a:gd name="T16" fmla="*/ 28 w 257"/>
                <a:gd name="T17" fmla="*/ 7 h 90"/>
                <a:gd name="T18" fmla="*/ 38 w 257"/>
                <a:gd name="T19" fmla="*/ 2 h 90"/>
                <a:gd name="T20" fmla="*/ 48 w 257"/>
                <a:gd name="T21" fmla="*/ 0 h 90"/>
                <a:gd name="T22" fmla="*/ 64 w 257"/>
                <a:gd name="T23" fmla="*/ 2 h 90"/>
                <a:gd name="T24" fmla="*/ 78 w 257"/>
                <a:gd name="T25" fmla="*/ 9 h 90"/>
                <a:gd name="T26" fmla="*/ 86 w 257"/>
                <a:gd name="T27" fmla="*/ 16 h 90"/>
                <a:gd name="T28" fmla="*/ 93 w 257"/>
                <a:gd name="T29" fmla="*/ 24 h 90"/>
                <a:gd name="T30" fmla="*/ 98 w 257"/>
                <a:gd name="T31" fmla="*/ 21 h 90"/>
                <a:gd name="T32" fmla="*/ 109 w 257"/>
                <a:gd name="T33" fmla="*/ 19 h 90"/>
                <a:gd name="T34" fmla="*/ 121 w 257"/>
                <a:gd name="T35" fmla="*/ 16 h 90"/>
                <a:gd name="T36" fmla="*/ 130 w 257"/>
                <a:gd name="T37" fmla="*/ 14 h 90"/>
                <a:gd name="T38" fmla="*/ 140 w 257"/>
                <a:gd name="T39" fmla="*/ 12 h 90"/>
                <a:gd name="T40" fmla="*/ 152 w 257"/>
                <a:gd name="T41" fmla="*/ 11 h 90"/>
                <a:gd name="T42" fmla="*/ 164 w 257"/>
                <a:gd name="T43" fmla="*/ 9 h 90"/>
                <a:gd name="T44" fmla="*/ 176 w 257"/>
                <a:gd name="T45" fmla="*/ 9 h 90"/>
                <a:gd name="T46" fmla="*/ 188 w 257"/>
                <a:gd name="T47" fmla="*/ 9 h 90"/>
                <a:gd name="T48" fmla="*/ 200 w 257"/>
                <a:gd name="T49" fmla="*/ 11 h 90"/>
                <a:gd name="T50" fmla="*/ 212 w 257"/>
                <a:gd name="T51" fmla="*/ 12 h 90"/>
                <a:gd name="T52" fmla="*/ 225 w 257"/>
                <a:gd name="T53" fmla="*/ 16 h 90"/>
                <a:gd name="T54" fmla="*/ 233 w 257"/>
                <a:gd name="T55" fmla="*/ 18 h 90"/>
                <a:gd name="T56" fmla="*/ 247 w 257"/>
                <a:gd name="T57" fmla="*/ 23 h 90"/>
                <a:gd name="T58" fmla="*/ 256 w 257"/>
                <a:gd name="T59" fmla="*/ 24 h 90"/>
                <a:gd name="T60" fmla="*/ 254 w 257"/>
                <a:gd name="T61" fmla="*/ 24 h 90"/>
                <a:gd name="T62" fmla="*/ 240 w 257"/>
                <a:gd name="T63" fmla="*/ 23 h 90"/>
                <a:gd name="T64" fmla="*/ 228 w 257"/>
                <a:gd name="T65" fmla="*/ 21 h 90"/>
                <a:gd name="T66" fmla="*/ 216 w 257"/>
                <a:gd name="T67" fmla="*/ 19 h 90"/>
                <a:gd name="T68" fmla="*/ 204 w 257"/>
                <a:gd name="T69" fmla="*/ 19 h 90"/>
                <a:gd name="T70" fmla="*/ 192 w 257"/>
                <a:gd name="T71" fmla="*/ 18 h 90"/>
                <a:gd name="T72" fmla="*/ 178 w 257"/>
                <a:gd name="T73" fmla="*/ 18 h 90"/>
                <a:gd name="T74" fmla="*/ 166 w 257"/>
                <a:gd name="T75" fmla="*/ 18 h 90"/>
                <a:gd name="T76" fmla="*/ 155 w 257"/>
                <a:gd name="T77" fmla="*/ 21 h 90"/>
                <a:gd name="T78" fmla="*/ 143 w 257"/>
                <a:gd name="T79" fmla="*/ 21 h 90"/>
                <a:gd name="T80" fmla="*/ 133 w 257"/>
                <a:gd name="T81" fmla="*/ 24 h 90"/>
                <a:gd name="T82" fmla="*/ 123 w 257"/>
                <a:gd name="T83" fmla="*/ 28 h 90"/>
                <a:gd name="T84" fmla="*/ 109 w 257"/>
                <a:gd name="T85" fmla="*/ 31 h 90"/>
                <a:gd name="T86" fmla="*/ 98 w 257"/>
                <a:gd name="T87" fmla="*/ 33 h 90"/>
                <a:gd name="T88" fmla="*/ 93 w 257"/>
                <a:gd name="T89" fmla="*/ 35 h 90"/>
                <a:gd name="T90" fmla="*/ 85 w 257"/>
                <a:gd name="T91" fmla="*/ 28 h 90"/>
                <a:gd name="T92" fmla="*/ 76 w 257"/>
                <a:gd name="T93" fmla="*/ 21 h 90"/>
                <a:gd name="T94" fmla="*/ 64 w 257"/>
                <a:gd name="T95" fmla="*/ 14 h 90"/>
                <a:gd name="T96" fmla="*/ 48 w 257"/>
                <a:gd name="T97" fmla="*/ 12 h 90"/>
                <a:gd name="T98" fmla="*/ 33 w 257"/>
                <a:gd name="T99" fmla="*/ 18 h 90"/>
                <a:gd name="T100" fmla="*/ 22 w 257"/>
                <a:gd name="T101" fmla="*/ 30 h 90"/>
                <a:gd name="T102" fmla="*/ 14 w 257"/>
                <a:gd name="T103" fmla="*/ 43 h 90"/>
                <a:gd name="T104" fmla="*/ 9 w 257"/>
                <a:gd name="T105" fmla="*/ 59 h 90"/>
                <a:gd name="T106" fmla="*/ 7 w 257"/>
                <a:gd name="T107" fmla="*/ 71 h 90"/>
                <a:gd name="T108" fmla="*/ 7 w 257"/>
                <a:gd name="T109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7" h="90">
                  <a:moveTo>
                    <a:pt x="0" y="90"/>
                  </a:move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2" y="56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7" y="37"/>
                  </a:lnTo>
                  <a:lnTo>
                    <a:pt x="7" y="33"/>
                  </a:lnTo>
                  <a:lnTo>
                    <a:pt x="9" y="30"/>
                  </a:lnTo>
                  <a:lnTo>
                    <a:pt x="10" y="26"/>
                  </a:lnTo>
                  <a:lnTo>
                    <a:pt x="12" y="23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5" y="4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9" y="4"/>
                  </a:lnTo>
                  <a:lnTo>
                    <a:pt x="74" y="5"/>
                  </a:lnTo>
                  <a:lnTo>
                    <a:pt x="78" y="9"/>
                  </a:lnTo>
                  <a:lnTo>
                    <a:pt x="81" y="11"/>
                  </a:lnTo>
                  <a:lnTo>
                    <a:pt x="83" y="14"/>
                  </a:lnTo>
                  <a:lnTo>
                    <a:pt x="86" y="16"/>
                  </a:lnTo>
                  <a:lnTo>
                    <a:pt x="88" y="19"/>
                  </a:lnTo>
                  <a:lnTo>
                    <a:pt x="92" y="23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7" y="23"/>
                  </a:lnTo>
                  <a:lnTo>
                    <a:pt x="98" y="21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9" y="19"/>
                  </a:lnTo>
                  <a:lnTo>
                    <a:pt x="112" y="18"/>
                  </a:lnTo>
                  <a:lnTo>
                    <a:pt x="117" y="16"/>
                  </a:lnTo>
                  <a:lnTo>
                    <a:pt x="121" y="16"/>
                  </a:lnTo>
                  <a:lnTo>
                    <a:pt x="123" y="16"/>
                  </a:lnTo>
                  <a:lnTo>
                    <a:pt x="126" y="14"/>
                  </a:lnTo>
                  <a:lnTo>
                    <a:pt x="130" y="14"/>
                  </a:lnTo>
                  <a:lnTo>
                    <a:pt x="133" y="14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3" y="12"/>
                  </a:lnTo>
                  <a:lnTo>
                    <a:pt x="147" y="12"/>
                  </a:lnTo>
                  <a:lnTo>
                    <a:pt x="152" y="11"/>
                  </a:lnTo>
                  <a:lnTo>
                    <a:pt x="155" y="11"/>
                  </a:lnTo>
                  <a:lnTo>
                    <a:pt x="161" y="11"/>
                  </a:lnTo>
                  <a:lnTo>
                    <a:pt x="164" y="9"/>
                  </a:lnTo>
                  <a:lnTo>
                    <a:pt x="168" y="9"/>
                  </a:lnTo>
                  <a:lnTo>
                    <a:pt x="171" y="9"/>
                  </a:lnTo>
                  <a:lnTo>
                    <a:pt x="176" y="9"/>
                  </a:lnTo>
                  <a:lnTo>
                    <a:pt x="180" y="9"/>
                  </a:lnTo>
                  <a:lnTo>
                    <a:pt x="185" y="9"/>
                  </a:lnTo>
                  <a:lnTo>
                    <a:pt x="188" y="9"/>
                  </a:lnTo>
                  <a:lnTo>
                    <a:pt x="193" y="9"/>
                  </a:lnTo>
                  <a:lnTo>
                    <a:pt x="197" y="9"/>
                  </a:lnTo>
                  <a:lnTo>
                    <a:pt x="200" y="11"/>
                  </a:lnTo>
                  <a:lnTo>
                    <a:pt x="204" y="11"/>
                  </a:lnTo>
                  <a:lnTo>
                    <a:pt x="209" y="12"/>
                  </a:lnTo>
                  <a:lnTo>
                    <a:pt x="212" y="12"/>
                  </a:lnTo>
                  <a:lnTo>
                    <a:pt x="218" y="14"/>
                  </a:lnTo>
                  <a:lnTo>
                    <a:pt x="221" y="14"/>
                  </a:lnTo>
                  <a:lnTo>
                    <a:pt x="225" y="16"/>
                  </a:lnTo>
                  <a:lnTo>
                    <a:pt x="228" y="16"/>
                  </a:lnTo>
                  <a:lnTo>
                    <a:pt x="231" y="18"/>
                  </a:lnTo>
                  <a:lnTo>
                    <a:pt x="233" y="18"/>
                  </a:lnTo>
                  <a:lnTo>
                    <a:pt x="237" y="19"/>
                  </a:lnTo>
                  <a:lnTo>
                    <a:pt x="242" y="21"/>
                  </a:lnTo>
                  <a:lnTo>
                    <a:pt x="247" y="23"/>
                  </a:lnTo>
                  <a:lnTo>
                    <a:pt x="252" y="23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6"/>
                  </a:lnTo>
                  <a:lnTo>
                    <a:pt x="256" y="24"/>
                  </a:lnTo>
                  <a:lnTo>
                    <a:pt x="254" y="24"/>
                  </a:lnTo>
                  <a:lnTo>
                    <a:pt x="250" y="24"/>
                  </a:lnTo>
                  <a:lnTo>
                    <a:pt x="247" y="24"/>
                  </a:lnTo>
                  <a:lnTo>
                    <a:pt x="240" y="23"/>
                  </a:lnTo>
                  <a:lnTo>
                    <a:pt x="235" y="23"/>
                  </a:lnTo>
                  <a:lnTo>
                    <a:pt x="231" y="21"/>
                  </a:lnTo>
                  <a:lnTo>
                    <a:pt x="228" y="21"/>
                  </a:lnTo>
                  <a:lnTo>
                    <a:pt x="225" y="21"/>
                  </a:lnTo>
                  <a:lnTo>
                    <a:pt x="221" y="21"/>
                  </a:lnTo>
                  <a:lnTo>
                    <a:pt x="216" y="19"/>
                  </a:lnTo>
                  <a:lnTo>
                    <a:pt x="212" y="19"/>
                  </a:lnTo>
                  <a:lnTo>
                    <a:pt x="207" y="19"/>
                  </a:lnTo>
                  <a:lnTo>
                    <a:pt x="204" y="19"/>
                  </a:lnTo>
                  <a:lnTo>
                    <a:pt x="199" y="18"/>
                  </a:lnTo>
                  <a:lnTo>
                    <a:pt x="195" y="18"/>
                  </a:lnTo>
                  <a:lnTo>
                    <a:pt x="192" y="18"/>
                  </a:lnTo>
                  <a:lnTo>
                    <a:pt x="187" y="18"/>
                  </a:lnTo>
                  <a:lnTo>
                    <a:pt x="183" y="18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9" y="18"/>
                  </a:lnTo>
                  <a:lnTo>
                    <a:pt x="166" y="18"/>
                  </a:lnTo>
                  <a:lnTo>
                    <a:pt x="162" y="19"/>
                  </a:lnTo>
                  <a:lnTo>
                    <a:pt x="159" y="19"/>
                  </a:lnTo>
                  <a:lnTo>
                    <a:pt x="155" y="21"/>
                  </a:lnTo>
                  <a:lnTo>
                    <a:pt x="150" y="21"/>
                  </a:lnTo>
                  <a:lnTo>
                    <a:pt x="147" y="21"/>
                  </a:lnTo>
                  <a:lnTo>
                    <a:pt x="143" y="21"/>
                  </a:lnTo>
                  <a:lnTo>
                    <a:pt x="140" y="23"/>
                  </a:lnTo>
                  <a:lnTo>
                    <a:pt x="136" y="23"/>
                  </a:lnTo>
                  <a:lnTo>
                    <a:pt x="133" y="24"/>
                  </a:lnTo>
                  <a:lnTo>
                    <a:pt x="130" y="24"/>
                  </a:lnTo>
                  <a:lnTo>
                    <a:pt x="128" y="26"/>
                  </a:lnTo>
                  <a:lnTo>
                    <a:pt x="123" y="28"/>
                  </a:lnTo>
                  <a:lnTo>
                    <a:pt x="117" y="28"/>
                  </a:lnTo>
                  <a:lnTo>
                    <a:pt x="112" y="30"/>
                  </a:lnTo>
                  <a:lnTo>
                    <a:pt x="109" y="31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98" y="33"/>
                  </a:lnTo>
                  <a:lnTo>
                    <a:pt x="97" y="33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2" y="33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79" y="23"/>
                  </a:lnTo>
                  <a:lnTo>
                    <a:pt x="76" y="21"/>
                  </a:lnTo>
                  <a:lnTo>
                    <a:pt x="73" y="18"/>
                  </a:lnTo>
                  <a:lnTo>
                    <a:pt x="67" y="16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8" y="16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17" y="33"/>
                  </a:lnTo>
                  <a:lnTo>
                    <a:pt x="16" y="38"/>
                  </a:lnTo>
                  <a:lnTo>
                    <a:pt x="14" y="43"/>
                  </a:lnTo>
                  <a:lnTo>
                    <a:pt x="12" y="49"/>
                  </a:lnTo>
                  <a:lnTo>
                    <a:pt x="10" y="54"/>
                  </a:lnTo>
                  <a:lnTo>
                    <a:pt x="9" y="59"/>
                  </a:lnTo>
                  <a:lnTo>
                    <a:pt x="9" y="64"/>
                  </a:lnTo>
                  <a:lnTo>
                    <a:pt x="9" y="68"/>
                  </a:lnTo>
                  <a:lnTo>
                    <a:pt x="7" y="71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7" y="76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99"/>
            <p:cNvSpPr>
              <a:spLocks/>
            </p:cNvSpPr>
            <p:nvPr/>
          </p:nvSpPr>
          <p:spPr bwMode="auto">
            <a:xfrm>
              <a:off x="3794" y="1461"/>
              <a:ext cx="38" cy="47"/>
            </a:xfrm>
            <a:custGeom>
              <a:avLst/>
              <a:gdLst>
                <a:gd name="T0" fmla="*/ 0 w 76"/>
                <a:gd name="T1" fmla="*/ 7 h 93"/>
                <a:gd name="T2" fmla="*/ 0 w 76"/>
                <a:gd name="T3" fmla="*/ 7 h 93"/>
                <a:gd name="T4" fmla="*/ 4 w 76"/>
                <a:gd name="T5" fmla="*/ 12 h 93"/>
                <a:gd name="T6" fmla="*/ 4 w 76"/>
                <a:gd name="T7" fmla="*/ 15 h 93"/>
                <a:gd name="T8" fmla="*/ 5 w 76"/>
                <a:gd name="T9" fmla="*/ 19 h 93"/>
                <a:gd name="T10" fmla="*/ 7 w 76"/>
                <a:gd name="T11" fmla="*/ 22 h 93"/>
                <a:gd name="T12" fmla="*/ 10 w 76"/>
                <a:gd name="T13" fmla="*/ 29 h 93"/>
                <a:gd name="T14" fmla="*/ 12 w 76"/>
                <a:gd name="T15" fmla="*/ 33 h 93"/>
                <a:gd name="T16" fmla="*/ 16 w 76"/>
                <a:gd name="T17" fmla="*/ 38 h 93"/>
                <a:gd name="T18" fmla="*/ 17 w 76"/>
                <a:gd name="T19" fmla="*/ 43 h 93"/>
                <a:gd name="T20" fmla="*/ 23 w 76"/>
                <a:gd name="T21" fmla="*/ 48 h 93"/>
                <a:gd name="T22" fmla="*/ 24 w 76"/>
                <a:gd name="T23" fmla="*/ 52 h 93"/>
                <a:gd name="T24" fmla="*/ 28 w 76"/>
                <a:gd name="T25" fmla="*/ 57 h 93"/>
                <a:gd name="T26" fmla="*/ 31 w 76"/>
                <a:gd name="T27" fmla="*/ 60 h 93"/>
                <a:gd name="T28" fmla="*/ 35 w 76"/>
                <a:gd name="T29" fmla="*/ 65 h 93"/>
                <a:gd name="T30" fmla="*/ 38 w 76"/>
                <a:gd name="T31" fmla="*/ 69 h 93"/>
                <a:gd name="T32" fmla="*/ 42 w 76"/>
                <a:gd name="T33" fmla="*/ 72 h 93"/>
                <a:gd name="T34" fmla="*/ 45 w 76"/>
                <a:gd name="T35" fmla="*/ 74 h 93"/>
                <a:gd name="T36" fmla="*/ 48 w 76"/>
                <a:gd name="T37" fmla="*/ 78 h 93"/>
                <a:gd name="T38" fmla="*/ 52 w 76"/>
                <a:gd name="T39" fmla="*/ 79 h 93"/>
                <a:gd name="T40" fmla="*/ 55 w 76"/>
                <a:gd name="T41" fmla="*/ 83 h 93"/>
                <a:gd name="T42" fmla="*/ 59 w 76"/>
                <a:gd name="T43" fmla="*/ 85 h 93"/>
                <a:gd name="T44" fmla="*/ 62 w 76"/>
                <a:gd name="T45" fmla="*/ 86 h 93"/>
                <a:gd name="T46" fmla="*/ 67 w 76"/>
                <a:gd name="T47" fmla="*/ 88 h 93"/>
                <a:gd name="T48" fmla="*/ 73 w 76"/>
                <a:gd name="T49" fmla="*/ 91 h 93"/>
                <a:gd name="T50" fmla="*/ 74 w 76"/>
                <a:gd name="T51" fmla="*/ 93 h 93"/>
                <a:gd name="T52" fmla="*/ 76 w 76"/>
                <a:gd name="T53" fmla="*/ 93 h 93"/>
                <a:gd name="T54" fmla="*/ 52 w 76"/>
                <a:gd name="T55" fmla="*/ 64 h 93"/>
                <a:gd name="T56" fmla="*/ 66 w 76"/>
                <a:gd name="T57" fmla="*/ 69 h 93"/>
                <a:gd name="T58" fmla="*/ 64 w 76"/>
                <a:gd name="T59" fmla="*/ 64 h 93"/>
                <a:gd name="T60" fmla="*/ 62 w 76"/>
                <a:gd name="T61" fmla="*/ 62 h 93"/>
                <a:gd name="T62" fmla="*/ 59 w 76"/>
                <a:gd name="T63" fmla="*/ 60 h 93"/>
                <a:gd name="T64" fmla="*/ 54 w 76"/>
                <a:gd name="T65" fmla="*/ 57 h 93"/>
                <a:gd name="T66" fmla="*/ 48 w 76"/>
                <a:gd name="T67" fmla="*/ 53 h 93"/>
                <a:gd name="T68" fmla="*/ 42 w 76"/>
                <a:gd name="T69" fmla="*/ 48 h 93"/>
                <a:gd name="T70" fmla="*/ 36 w 76"/>
                <a:gd name="T71" fmla="*/ 43 h 93"/>
                <a:gd name="T72" fmla="*/ 31 w 76"/>
                <a:gd name="T73" fmla="*/ 36 h 93"/>
                <a:gd name="T74" fmla="*/ 28 w 76"/>
                <a:gd name="T75" fmla="*/ 31 h 93"/>
                <a:gd name="T76" fmla="*/ 24 w 76"/>
                <a:gd name="T77" fmla="*/ 26 h 93"/>
                <a:gd name="T78" fmla="*/ 23 w 76"/>
                <a:gd name="T79" fmla="*/ 22 h 93"/>
                <a:gd name="T80" fmla="*/ 21 w 76"/>
                <a:gd name="T81" fmla="*/ 21 h 93"/>
                <a:gd name="T82" fmla="*/ 19 w 76"/>
                <a:gd name="T83" fmla="*/ 17 h 93"/>
                <a:gd name="T84" fmla="*/ 16 w 76"/>
                <a:gd name="T85" fmla="*/ 12 h 93"/>
                <a:gd name="T86" fmla="*/ 14 w 76"/>
                <a:gd name="T87" fmla="*/ 8 h 93"/>
                <a:gd name="T88" fmla="*/ 12 w 76"/>
                <a:gd name="T89" fmla="*/ 5 h 93"/>
                <a:gd name="T90" fmla="*/ 10 w 76"/>
                <a:gd name="T91" fmla="*/ 2 h 93"/>
                <a:gd name="T92" fmla="*/ 9 w 76"/>
                <a:gd name="T93" fmla="*/ 0 h 93"/>
                <a:gd name="T94" fmla="*/ 0 w 76"/>
                <a:gd name="T95" fmla="*/ 7 h 93"/>
                <a:gd name="T96" fmla="*/ 0 w 76"/>
                <a:gd name="T9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3">
                  <a:moveTo>
                    <a:pt x="0" y="7"/>
                  </a:moveTo>
                  <a:lnTo>
                    <a:pt x="0" y="7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7" y="22"/>
                  </a:lnTo>
                  <a:lnTo>
                    <a:pt x="10" y="29"/>
                  </a:lnTo>
                  <a:lnTo>
                    <a:pt x="12" y="33"/>
                  </a:lnTo>
                  <a:lnTo>
                    <a:pt x="16" y="38"/>
                  </a:lnTo>
                  <a:lnTo>
                    <a:pt x="17" y="43"/>
                  </a:lnTo>
                  <a:lnTo>
                    <a:pt x="23" y="48"/>
                  </a:lnTo>
                  <a:lnTo>
                    <a:pt x="24" y="52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5" y="65"/>
                  </a:lnTo>
                  <a:lnTo>
                    <a:pt x="38" y="69"/>
                  </a:lnTo>
                  <a:lnTo>
                    <a:pt x="42" y="72"/>
                  </a:lnTo>
                  <a:lnTo>
                    <a:pt x="45" y="74"/>
                  </a:lnTo>
                  <a:lnTo>
                    <a:pt x="48" y="78"/>
                  </a:lnTo>
                  <a:lnTo>
                    <a:pt x="52" y="79"/>
                  </a:lnTo>
                  <a:lnTo>
                    <a:pt x="55" y="83"/>
                  </a:lnTo>
                  <a:lnTo>
                    <a:pt x="59" y="85"/>
                  </a:lnTo>
                  <a:lnTo>
                    <a:pt x="62" y="86"/>
                  </a:lnTo>
                  <a:lnTo>
                    <a:pt x="67" y="88"/>
                  </a:lnTo>
                  <a:lnTo>
                    <a:pt x="73" y="91"/>
                  </a:lnTo>
                  <a:lnTo>
                    <a:pt x="74" y="93"/>
                  </a:lnTo>
                  <a:lnTo>
                    <a:pt x="76" y="93"/>
                  </a:lnTo>
                  <a:lnTo>
                    <a:pt x="52" y="64"/>
                  </a:lnTo>
                  <a:lnTo>
                    <a:pt x="66" y="69"/>
                  </a:lnTo>
                  <a:lnTo>
                    <a:pt x="64" y="64"/>
                  </a:lnTo>
                  <a:lnTo>
                    <a:pt x="62" y="62"/>
                  </a:lnTo>
                  <a:lnTo>
                    <a:pt x="59" y="60"/>
                  </a:lnTo>
                  <a:lnTo>
                    <a:pt x="54" y="57"/>
                  </a:lnTo>
                  <a:lnTo>
                    <a:pt x="48" y="53"/>
                  </a:lnTo>
                  <a:lnTo>
                    <a:pt x="42" y="48"/>
                  </a:lnTo>
                  <a:lnTo>
                    <a:pt x="36" y="43"/>
                  </a:lnTo>
                  <a:lnTo>
                    <a:pt x="31" y="36"/>
                  </a:lnTo>
                  <a:lnTo>
                    <a:pt x="28" y="31"/>
                  </a:lnTo>
                  <a:lnTo>
                    <a:pt x="24" y="26"/>
                  </a:lnTo>
                  <a:lnTo>
                    <a:pt x="23" y="22"/>
                  </a:lnTo>
                  <a:lnTo>
                    <a:pt x="21" y="21"/>
                  </a:lnTo>
                  <a:lnTo>
                    <a:pt x="19" y="17"/>
                  </a:lnTo>
                  <a:lnTo>
                    <a:pt x="16" y="12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9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00"/>
            <p:cNvSpPr>
              <a:spLocks/>
            </p:cNvSpPr>
            <p:nvPr/>
          </p:nvSpPr>
          <p:spPr bwMode="auto">
            <a:xfrm>
              <a:off x="3747" y="1499"/>
              <a:ext cx="90" cy="85"/>
            </a:xfrm>
            <a:custGeom>
              <a:avLst/>
              <a:gdLst>
                <a:gd name="T0" fmla="*/ 41 w 179"/>
                <a:gd name="T1" fmla="*/ 19 h 169"/>
                <a:gd name="T2" fmla="*/ 0 w 179"/>
                <a:gd name="T3" fmla="*/ 83 h 169"/>
                <a:gd name="T4" fmla="*/ 40 w 179"/>
                <a:gd name="T5" fmla="*/ 57 h 169"/>
                <a:gd name="T6" fmla="*/ 45 w 179"/>
                <a:gd name="T7" fmla="*/ 60 h 169"/>
                <a:gd name="T8" fmla="*/ 52 w 179"/>
                <a:gd name="T9" fmla="*/ 66 h 169"/>
                <a:gd name="T10" fmla="*/ 59 w 179"/>
                <a:gd name="T11" fmla="*/ 71 h 169"/>
                <a:gd name="T12" fmla="*/ 65 w 179"/>
                <a:gd name="T13" fmla="*/ 76 h 169"/>
                <a:gd name="T14" fmla="*/ 72 w 179"/>
                <a:gd name="T15" fmla="*/ 79 h 169"/>
                <a:gd name="T16" fmla="*/ 79 w 179"/>
                <a:gd name="T17" fmla="*/ 85 h 169"/>
                <a:gd name="T18" fmla="*/ 86 w 179"/>
                <a:gd name="T19" fmla="*/ 88 h 169"/>
                <a:gd name="T20" fmla="*/ 93 w 179"/>
                <a:gd name="T21" fmla="*/ 91 h 169"/>
                <a:gd name="T22" fmla="*/ 100 w 179"/>
                <a:gd name="T23" fmla="*/ 97 h 169"/>
                <a:gd name="T24" fmla="*/ 107 w 179"/>
                <a:gd name="T25" fmla="*/ 100 h 169"/>
                <a:gd name="T26" fmla="*/ 114 w 179"/>
                <a:gd name="T27" fmla="*/ 102 h 169"/>
                <a:gd name="T28" fmla="*/ 121 w 179"/>
                <a:gd name="T29" fmla="*/ 105 h 169"/>
                <a:gd name="T30" fmla="*/ 131 w 179"/>
                <a:gd name="T31" fmla="*/ 109 h 169"/>
                <a:gd name="T32" fmla="*/ 141 w 179"/>
                <a:gd name="T33" fmla="*/ 112 h 169"/>
                <a:gd name="T34" fmla="*/ 150 w 179"/>
                <a:gd name="T35" fmla="*/ 114 h 169"/>
                <a:gd name="T36" fmla="*/ 157 w 179"/>
                <a:gd name="T37" fmla="*/ 116 h 169"/>
                <a:gd name="T38" fmla="*/ 164 w 179"/>
                <a:gd name="T39" fmla="*/ 117 h 169"/>
                <a:gd name="T40" fmla="*/ 167 w 179"/>
                <a:gd name="T41" fmla="*/ 117 h 169"/>
                <a:gd name="T42" fmla="*/ 169 w 179"/>
                <a:gd name="T43" fmla="*/ 169 h 169"/>
                <a:gd name="T44" fmla="*/ 179 w 179"/>
                <a:gd name="T45" fmla="*/ 109 h 169"/>
                <a:gd name="T46" fmla="*/ 174 w 179"/>
                <a:gd name="T47" fmla="*/ 107 h 169"/>
                <a:gd name="T48" fmla="*/ 164 w 179"/>
                <a:gd name="T49" fmla="*/ 105 h 169"/>
                <a:gd name="T50" fmla="*/ 157 w 179"/>
                <a:gd name="T51" fmla="*/ 102 h 169"/>
                <a:gd name="T52" fmla="*/ 150 w 179"/>
                <a:gd name="T53" fmla="*/ 98 h 169"/>
                <a:gd name="T54" fmla="*/ 141 w 179"/>
                <a:gd name="T55" fmla="*/ 95 h 169"/>
                <a:gd name="T56" fmla="*/ 133 w 179"/>
                <a:gd name="T57" fmla="*/ 93 h 169"/>
                <a:gd name="T58" fmla="*/ 124 w 179"/>
                <a:gd name="T59" fmla="*/ 88 h 169"/>
                <a:gd name="T60" fmla="*/ 116 w 179"/>
                <a:gd name="T61" fmla="*/ 85 h 169"/>
                <a:gd name="T62" fmla="*/ 105 w 179"/>
                <a:gd name="T63" fmla="*/ 79 h 169"/>
                <a:gd name="T64" fmla="*/ 98 w 179"/>
                <a:gd name="T65" fmla="*/ 76 h 169"/>
                <a:gd name="T66" fmla="*/ 90 w 179"/>
                <a:gd name="T67" fmla="*/ 71 h 169"/>
                <a:gd name="T68" fmla="*/ 83 w 179"/>
                <a:gd name="T69" fmla="*/ 66 h 169"/>
                <a:gd name="T70" fmla="*/ 76 w 179"/>
                <a:gd name="T71" fmla="*/ 62 h 169"/>
                <a:gd name="T72" fmla="*/ 71 w 179"/>
                <a:gd name="T73" fmla="*/ 57 h 169"/>
                <a:gd name="T74" fmla="*/ 64 w 179"/>
                <a:gd name="T75" fmla="*/ 47 h 169"/>
                <a:gd name="T76" fmla="*/ 59 w 179"/>
                <a:gd name="T77" fmla="*/ 36 h 169"/>
                <a:gd name="T78" fmla="*/ 55 w 179"/>
                <a:gd name="T79" fmla="*/ 26 h 169"/>
                <a:gd name="T80" fmla="*/ 53 w 179"/>
                <a:gd name="T81" fmla="*/ 19 h 169"/>
                <a:gd name="T82" fmla="*/ 53 w 179"/>
                <a:gd name="T83" fmla="*/ 10 h 169"/>
                <a:gd name="T84" fmla="*/ 55 w 179"/>
                <a:gd name="T85" fmla="*/ 5 h 169"/>
                <a:gd name="T86" fmla="*/ 55 w 179"/>
                <a:gd name="T87" fmla="*/ 2 h 169"/>
                <a:gd name="T88" fmla="*/ 50 w 179"/>
                <a:gd name="T8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9" h="169">
                  <a:moveTo>
                    <a:pt x="50" y="0"/>
                  </a:moveTo>
                  <a:lnTo>
                    <a:pt x="41" y="19"/>
                  </a:lnTo>
                  <a:lnTo>
                    <a:pt x="26" y="28"/>
                  </a:lnTo>
                  <a:lnTo>
                    <a:pt x="0" y="83"/>
                  </a:lnTo>
                  <a:lnTo>
                    <a:pt x="19" y="100"/>
                  </a:lnTo>
                  <a:lnTo>
                    <a:pt x="40" y="57"/>
                  </a:lnTo>
                  <a:lnTo>
                    <a:pt x="41" y="59"/>
                  </a:lnTo>
                  <a:lnTo>
                    <a:pt x="45" y="60"/>
                  </a:lnTo>
                  <a:lnTo>
                    <a:pt x="48" y="62"/>
                  </a:lnTo>
                  <a:lnTo>
                    <a:pt x="52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62" y="72"/>
                  </a:lnTo>
                  <a:lnTo>
                    <a:pt x="65" y="76"/>
                  </a:lnTo>
                  <a:lnTo>
                    <a:pt x="69" y="78"/>
                  </a:lnTo>
                  <a:lnTo>
                    <a:pt x="72" y="79"/>
                  </a:lnTo>
                  <a:lnTo>
                    <a:pt x="74" y="81"/>
                  </a:lnTo>
                  <a:lnTo>
                    <a:pt x="79" y="85"/>
                  </a:lnTo>
                  <a:lnTo>
                    <a:pt x="83" y="86"/>
                  </a:lnTo>
                  <a:lnTo>
                    <a:pt x="86" y="88"/>
                  </a:lnTo>
                  <a:lnTo>
                    <a:pt x="90" y="90"/>
                  </a:lnTo>
                  <a:lnTo>
                    <a:pt x="93" y="91"/>
                  </a:lnTo>
                  <a:lnTo>
                    <a:pt x="97" y="95"/>
                  </a:lnTo>
                  <a:lnTo>
                    <a:pt x="100" y="97"/>
                  </a:lnTo>
                  <a:lnTo>
                    <a:pt x="103" y="98"/>
                  </a:lnTo>
                  <a:lnTo>
                    <a:pt x="107" y="100"/>
                  </a:lnTo>
                  <a:lnTo>
                    <a:pt x="110" y="102"/>
                  </a:lnTo>
                  <a:lnTo>
                    <a:pt x="114" y="102"/>
                  </a:lnTo>
                  <a:lnTo>
                    <a:pt x="117" y="105"/>
                  </a:lnTo>
                  <a:lnTo>
                    <a:pt x="121" y="105"/>
                  </a:lnTo>
                  <a:lnTo>
                    <a:pt x="124" y="107"/>
                  </a:lnTo>
                  <a:lnTo>
                    <a:pt x="131" y="109"/>
                  </a:lnTo>
                  <a:lnTo>
                    <a:pt x="136" y="110"/>
                  </a:lnTo>
                  <a:lnTo>
                    <a:pt x="141" y="112"/>
                  </a:lnTo>
                  <a:lnTo>
                    <a:pt x="147" y="114"/>
                  </a:lnTo>
                  <a:lnTo>
                    <a:pt x="150" y="114"/>
                  </a:lnTo>
                  <a:lnTo>
                    <a:pt x="154" y="116"/>
                  </a:lnTo>
                  <a:lnTo>
                    <a:pt x="157" y="116"/>
                  </a:lnTo>
                  <a:lnTo>
                    <a:pt x="160" y="117"/>
                  </a:lnTo>
                  <a:lnTo>
                    <a:pt x="164" y="117"/>
                  </a:lnTo>
                  <a:lnTo>
                    <a:pt x="166" y="117"/>
                  </a:lnTo>
                  <a:lnTo>
                    <a:pt x="167" y="117"/>
                  </a:lnTo>
                  <a:lnTo>
                    <a:pt x="167" y="117"/>
                  </a:lnTo>
                  <a:lnTo>
                    <a:pt x="169" y="169"/>
                  </a:lnTo>
                  <a:lnTo>
                    <a:pt x="179" y="167"/>
                  </a:lnTo>
                  <a:lnTo>
                    <a:pt x="179" y="109"/>
                  </a:lnTo>
                  <a:lnTo>
                    <a:pt x="178" y="109"/>
                  </a:lnTo>
                  <a:lnTo>
                    <a:pt x="174" y="107"/>
                  </a:lnTo>
                  <a:lnTo>
                    <a:pt x="169" y="105"/>
                  </a:lnTo>
                  <a:lnTo>
                    <a:pt x="164" y="105"/>
                  </a:lnTo>
                  <a:lnTo>
                    <a:pt x="160" y="102"/>
                  </a:lnTo>
                  <a:lnTo>
                    <a:pt x="157" y="102"/>
                  </a:lnTo>
                  <a:lnTo>
                    <a:pt x="154" y="100"/>
                  </a:lnTo>
                  <a:lnTo>
                    <a:pt x="150" y="98"/>
                  </a:lnTo>
                  <a:lnTo>
                    <a:pt x="147" y="97"/>
                  </a:lnTo>
                  <a:lnTo>
                    <a:pt x="141" y="95"/>
                  </a:lnTo>
                  <a:lnTo>
                    <a:pt x="138" y="93"/>
                  </a:lnTo>
                  <a:lnTo>
                    <a:pt x="133" y="93"/>
                  </a:lnTo>
                  <a:lnTo>
                    <a:pt x="129" y="90"/>
                  </a:lnTo>
                  <a:lnTo>
                    <a:pt x="124" y="88"/>
                  </a:lnTo>
                  <a:lnTo>
                    <a:pt x="119" y="86"/>
                  </a:lnTo>
                  <a:lnTo>
                    <a:pt x="116" y="85"/>
                  </a:lnTo>
                  <a:lnTo>
                    <a:pt x="110" y="81"/>
                  </a:lnTo>
                  <a:lnTo>
                    <a:pt x="105" y="79"/>
                  </a:lnTo>
                  <a:lnTo>
                    <a:pt x="102" y="78"/>
                  </a:lnTo>
                  <a:lnTo>
                    <a:pt x="98" y="76"/>
                  </a:lnTo>
                  <a:lnTo>
                    <a:pt x="93" y="72"/>
                  </a:lnTo>
                  <a:lnTo>
                    <a:pt x="90" y="71"/>
                  </a:lnTo>
                  <a:lnTo>
                    <a:pt x="86" y="67"/>
                  </a:lnTo>
                  <a:lnTo>
                    <a:pt x="83" y="66"/>
                  </a:lnTo>
                  <a:lnTo>
                    <a:pt x="79" y="64"/>
                  </a:lnTo>
                  <a:lnTo>
                    <a:pt x="76" y="62"/>
                  </a:lnTo>
                  <a:lnTo>
                    <a:pt x="72" y="59"/>
                  </a:lnTo>
                  <a:lnTo>
                    <a:pt x="71" y="57"/>
                  </a:lnTo>
                  <a:lnTo>
                    <a:pt x="67" y="52"/>
                  </a:lnTo>
                  <a:lnTo>
                    <a:pt x="64" y="47"/>
                  </a:lnTo>
                  <a:lnTo>
                    <a:pt x="60" y="41"/>
                  </a:lnTo>
                  <a:lnTo>
                    <a:pt x="59" y="36"/>
                  </a:lnTo>
                  <a:lnTo>
                    <a:pt x="57" y="31"/>
                  </a:lnTo>
                  <a:lnTo>
                    <a:pt x="55" y="26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4"/>
                  </a:lnTo>
                  <a:lnTo>
                    <a:pt x="53" y="10"/>
                  </a:lnTo>
                  <a:lnTo>
                    <a:pt x="53" y="7"/>
                  </a:lnTo>
                  <a:lnTo>
                    <a:pt x="55" y="5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9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01"/>
            <p:cNvSpPr>
              <a:spLocks/>
            </p:cNvSpPr>
            <p:nvPr/>
          </p:nvSpPr>
          <p:spPr bwMode="auto">
            <a:xfrm>
              <a:off x="3840" y="1532"/>
              <a:ext cx="27" cy="23"/>
            </a:xfrm>
            <a:custGeom>
              <a:avLst/>
              <a:gdLst>
                <a:gd name="T0" fmla="*/ 37 w 54"/>
                <a:gd name="T1" fmla="*/ 1 h 46"/>
                <a:gd name="T2" fmla="*/ 35 w 54"/>
                <a:gd name="T3" fmla="*/ 1 h 46"/>
                <a:gd name="T4" fmla="*/ 35 w 54"/>
                <a:gd name="T5" fmla="*/ 3 h 46"/>
                <a:gd name="T6" fmla="*/ 33 w 54"/>
                <a:gd name="T7" fmla="*/ 5 h 46"/>
                <a:gd name="T8" fmla="*/ 33 w 54"/>
                <a:gd name="T9" fmla="*/ 8 h 46"/>
                <a:gd name="T10" fmla="*/ 30 w 54"/>
                <a:gd name="T11" fmla="*/ 12 h 46"/>
                <a:gd name="T12" fmla="*/ 28 w 54"/>
                <a:gd name="T13" fmla="*/ 17 h 46"/>
                <a:gd name="T14" fmla="*/ 26 w 54"/>
                <a:gd name="T15" fmla="*/ 20 h 46"/>
                <a:gd name="T16" fmla="*/ 23 w 54"/>
                <a:gd name="T17" fmla="*/ 25 h 46"/>
                <a:gd name="T18" fmla="*/ 18 w 54"/>
                <a:gd name="T19" fmla="*/ 29 h 46"/>
                <a:gd name="T20" fmla="*/ 12 w 54"/>
                <a:gd name="T21" fmla="*/ 32 h 46"/>
                <a:gd name="T22" fmla="*/ 9 w 54"/>
                <a:gd name="T23" fmla="*/ 34 h 46"/>
                <a:gd name="T24" fmla="*/ 6 w 54"/>
                <a:gd name="T25" fmla="*/ 36 h 46"/>
                <a:gd name="T26" fmla="*/ 0 w 54"/>
                <a:gd name="T27" fmla="*/ 39 h 46"/>
                <a:gd name="T28" fmla="*/ 0 w 54"/>
                <a:gd name="T29" fmla="*/ 39 h 46"/>
                <a:gd name="T30" fmla="*/ 0 w 54"/>
                <a:gd name="T31" fmla="*/ 46 h 46"/>
                <a:gd name="T32" fmla="*/ 0 w 54"/>
                <a:gd name="T33" fmla="*/ 46 h 46"/>
                <a:gd name="T34" fmla="*/ 4 w 54"/>
                <a:gd name="T35" fmla="*/ 44 h 46"/>
                <a:gd name="T36" fmla="*/ 6 w 54"/>
                <a:gd name="T37" fmla="*/ 44 h 46"/>
                <a:gd name="T38" fmla="*/ 9 w 54"/>
                <a:gd name="T39" fmla="*/ 43 h 46"/>
                <a:gd name="T40" fmla="*/ 12 w 54"/>
                <a:gd name="T41" fmla="*/ 41 h 46"/>
                <a:gd name="T42" fmla="*/ 16 w 54"/>
                <a:gd name="T43" fmla="*/ 41 h 46"/>
                <a:gd name="T44" fmla="*/ 19 w 54"/>
                <a:gd name="T45" fmla="*/ 38 h 46"/>
                <a:gd name="T46" fmla="*/ 23 w 54"/>
                <a:gd name="T47" fmla="*/ 36 h 46"/>
                <a:gd name="T48" fmla="*/ 26 w 54"/>
                <a:gd name="T49" fmla="*/ 34 h 46"/>
                <a:gd name="T50" fmla="*/ 30 w 54"/>
                <a:gd name="T51" fmla="*/ 32 h 46"/>
                <a:gd name="T52" fmla="*/ 33 w 54"/>
                <a:gd name="T53" fmla="*/ 29 h 46"/>
                <a:gd name="T54" fmla="*/ 37 w 54"/>
                <a:gd name="T55" fmla="*/ 25 h 46"/>
                <a:gd name="T56" fmla="*/ 38 w 54"/>
                <a:gd name="T57" fmla="*/ 24 h 46"/>
                <a:gd name="T58" fmla="*/ 42 w 54"/>
                <a:gd name="T59" fmla="*/ 20 h 46"/>
                <a:gd name="T60" fmla="*/ 44 w 54"/>
                <a:gd name="T61" fmla="*/ 17 h 46"/>
                <a:gd name="T62" fmla="*/ 45 w 54"/>
                <a:gd name="T63" fmla="*/ 13 h 46"/>
                <a:gd name="T64" fmla="*/ 45 w 54"/>
                <a:gd name="T65" fmla="*/ 10 h 46"/>
                <a:gd name="T66" fmla="*/ 47 w 54"/>
                <a:gd name="T67" fmla="*/ 8 h 46"/>
                <a:gd name="T68" fmla="*/ 49 w 54"/>
                <a:gd name="T69" fmla="*/ 5 h 46"/>
                <a:gd name="T70" fmla="*/ 52 w 54"/>
                <a:gd name="T71" fmla="*/ 3 h 46"/>
                <a:gd name="T72" fmla="*/ 54 w 54"/>
                <a:gd name="T73" fmla="*/ 0 h 46"/>
                <a:gd name="T74" fmla="*/ 54 w 54"/>
                <a:gd name="T75" fmla="*/ 0 h 46"/>
                <a:gd name="T76" fmla="*/ 37 w 54"/>
                <a:gd name="T77" fmla="*/ 1 h 46"/>
                <a:gd name="T78" fmla="*/ 37 w 54"/>
                <a:gd name="T7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46">
                  <a:moveTo>
                    <a:pt x="37" y="1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0" y="12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4"/>
                  </a:lnTo>
                  <a:lnTo>
                    <a:pt x="6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9" y="43"/>
                  </a:lnTo>
                  <a:lnTo>
                    <a:pt x="12" y="41"/>
                  </a:lnTo>
                  <a:lnTo>
                    <a:pt x="16" y="41"/>
                  </a:lnTo>
                  <a:lnTo>
                    <a:pt x="19" y="38"/>
                  </a:lnTo>
                  <a:lnTo>
                    <a:pt x="23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3" y="29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42" y="20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5" y="10"/>
                  </a:lnTo>
                  <a:lnTo>
                    <a:pt x="47" y="8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9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02"/>
            <p:cNvSpPr>
              <a:spLocks/>
            </p:cNvSpPr>
            <p:nvPr/>
          </p:nvSpPr>
          <p:spPr bwMode="auto">
            <a:xfrm>
              <a:off x="3636" y="1531"/>
              <a:ext cx="228" cy="135"/>
            </a:xfrm>
            <a:custGeom>
              <a:avLst/>
              <a:gdLst>
                <a:gd name="T0" fmla="*/ 169 w 456"/>
                <a:gd name="T1" fmla="*/ 2 h 269"/>
                <a:gd name="T2" fmla="*/ 140 w 456"/>
                <a:gd name="T3" fmla="*/ 12 h 269"/>
                <a:gd name="T4" fmla="*/ 112 w 456"/>
                <a:gd name="T5" fmla="*/ 19 h 269"/>
                <a:gd name="T6" fmla="*/ 83 w 456"/>
                <a:gd name="T7" fmla="*/ 24 h 269"/>
                <a:gd name="T8" fmla="*/ 55 w 456"/>
                <a:gd name="T9" fmla="*/ 29 h 269"/>
                <a:gd name="T10" fmla="*/ 29 w 456"/>
                <a:gd name="T11" fmla="*/ 36 h 269"/>
                <a:gd name="T12" fmla="*/ 10 w 456"/>
                <a:gd name="T13" fmla="*/ 50 h 269"/>
                <a:gd name="T14" fmla="*/ 0 w 456"/>
                <a:gd name="T15" fmla="*/ 78 h 269"/>
                <a:gd name="T16" fmla="*/ 5 w 456"/>
                <a:gd name="T17" fmla="*/ 95 h 269"/>
                <a:gd name="T18" fmla="*/ 33 w 456"/>
                <a:gd name="T19" fmla="*/ 110 h 269"/>
                <a:gd name="T20" fmla="*/ 60 w 456"/>
                <a:gd name="T21" fmla="*/ 136 h 269"/>
                <a:gd name="T22" fmla="*/ 86 w 456"/>
                <a:gd name="T23" fmla="*/ 171 h 269"/>
                <a:gd name="T24" fmla="*/ 109 w 456"/>
                <a:gd name="T25" fmla="*/ 209 h 269"/>
                <a:gd name="T26" fmla="*/ 126 w 456"/>
                <a:gd name="T27" fmla="*/ 240 h 269"/>
                <a:gd name="T28" fmla="*/ 140 w 456"/>
                <a:gd name="T29" fmla="*/ 266 h 269"/>
                <a:gd name="T30" fmla="*/ 149 w 456"/>
                <a:gd name="T31" fmla="*/ 247 h 269"/>
                <a:gd name="T32" fmla="*/ 138 w 456"/>
                <a:gd name="T33" fmla="*/ 219 h 269"/>
                <a:gd name="T34" fmla="*/ 126 w 456"/>
                <a:gd name="T35" fmla="*/ 183 h 269"/>
                <a:gd name="T36" fmla="*/ 109 w 456"/>
                <a:gd name="T37" fmla="*/ 147 h 269"/>
                <a:gd name="T38" fmla="*/ 92 w 456"/>
                <a:gd name="T39" fmla="*/ 114 h 269"/>
                <a:gd name="T40" fmla="*/ 73 w 456"/>
                <a:gd name="T41" fmla="*/ 86 h 269"/>
                <a:gd name="T42" fmla="*/ 48 w 456"/>
                <a:gd name="T43" fmla="*/ 57 h 269"/>
                <a:gd name="T44" fmla="*/ 59 w 456"/>
                <a:gd name="T45" fmla="*/ 48 h 269"/>
                <a:gd name="T46" fmla="*/ 86 w 456"/>
                <a:gd name="T47" fmla="*/ 43 h 269"/>
                <a:gd name="T48" fmla="*/ 114 w 456"/>
                <a:gd name="T49" fmla="*/ 36 h 269"/>
                <a:gd name="T50" fmla="*/ 143 w 456"/>
                <a:gd name="T51" fmla="*/ 27 h 269"/>
                <a:gd name="T52" fmla="*/ 168 w 456"/>
                <a:gd name="T53" fmla="*/ 17 h 269"/>
                <a:gd name="T54" fmla="*/ 171 w 456"/>
                <a:gd name="T55" fmla="*/ 33 h 269"/>
                <a:gd name="T56" fmla="*/ 180 w 456"/>
                <a:gd name="T57" fmla="*/ 64 h 269"/>
                <a:gd name="T58" fmla="*/ 188 w 456"/>
                <a:gd name="T59" fmla="*/ 95 h 269"/>
                <a:gd name="T60" fmla="*/ 199 w 456"/>
                <a:gd name="T61" fmla="*/ 126 h 269"/>
                <a:gd name="T62" fmla="*/ 212 w 456"/>
                <a:gd name="T63" fmla="*/ 157 h 269"/>
                <a:gd name="T64" fmla="*/ 230 w 456"/>
                <a:gd name="T65" fmla="*/ 195 h 269"/>
                <a:gd name="T66" fmla="*/ 244 w 456"/>
                <a:gd name="T67" fmla="*/ 219 h 269"/>
                <a:gd name="T68" fmla="*/ 261 w 456"/>
                <a:gd name="T69" fmla="*/ 242 h 269"/>
                <a:gd name="T70" fmla="*/ 268 w 456"/>
                <a:gd name="T71" fmla="*/ 226 h 269"/>
                <a:gd name="T72" fmla="*/ 249 w 456"/>
                <a:gd name="T73" fmla="*/ 195 h 269"/>
                <a:gd name="T74" fmla="*/ 228 w 456"/>
                <a:gd name="T75" fmla="*/ 154 h 269"/>
                <a:gd name="T76" fmla="*/ 212 w 456"/>
                <a:gd name="T77" fmla="*/ 112 h 269"/>
                <a:gd name="T78" fmla="*/ 206 w 456"/>
                <a:gd name="T79" fmla="*/ 74 h 269"/>
                <a:gd name="T80" fmla="*/ 202 w 456"/>
                <a:gd name="T81" fmla="*/ 50 h 269"/>
                <a:gd name="T82" fmla="*/ 200 w 456"/>
                <a:gd name="T83" fmla="*/ 29 h 269"/>
                <a:gd name="T84" fmla="*/ 226 w 456"/>
                <a:gd name="T85" fmla="*/ 57 h 269"/>
                <a:gd name="T86" fmla="*/ 256 w 456"/>
                <a:gd name="T87" fmla="*/ 83 h 269"/>
                <a:gd name="T88" fmla="*/ 282 w 456"/>
                <a:gd name="T89" fmla="*/ 103 h 269"/>
                <a:gd name="T90" fmla="*/ 311 w 456"/>
                <a:gd name="T91" fmla="*/ 119 h 269"/>
                <a:gd name="T92" fmla="*/ 330 w 456"/>
                <a:gd name="T93" fmla="*/ 131 h 269"/>
                <a:gd name="T94" fmla="*/ 446 w 456"/>
                <a:gd name="T95" fmla="*/ 55 h 269"/>
                <a:gd name="T96" fmla="*/ 439 w 456"/>
                <a:gd name="T97" fmla="*/ 78 h 269"/>
                <a:gd name="T98" fmla="*/ 423 w 456"/>
                <a:gd name="T99" fmla="*/ 100 h 269"/>
                <a:gd name="T100" fmla="*/ 397 w 456"/>
                <a:gd name="T101" fmla="*/ 116 h 269"/>
                <a:gd name="T102" fmla="*/ 359 w 456"/>
                <a:gd name="T103" fmla="*/ 114 h 269"/>
                <a:gd name="T104" fmla="*/ 328 w 456"/>
                <a:gd name="T105" fmla="*/ 98 h 269"/>
                <a:gd name="T106" fmla="*/ 287 w 456"/>
                <a:gd name="T107" fmla="*/ 69 h 269"/>
                <a:gd name="T108" fmla="*/ 252 w 456"/>
                <a:gd name="T109" fmla="*/ 38 h 269"/>
                <a:gd name="T110" fmla="*/ 231 w 456"/>
                <a:gd name="T111" fmla="*/ 1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269">
                  <a:moveTo>
                    <a:pt x="231" y="3"/>
                  </a:moveTo>
                  <a:lnTo>
                    <a:pt x="187" y="8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69" y="2"/>
                  </a:lnTo>
                  <a:lnTo>
                    <a:pt x="166" y="3"/>
                  </a:lnTo>
                  <a:lnTo>
                    <a:pt x="161" y="5"/>
                  </a:lnTo>
                  <a:lnTo>
                    <a:pt x="155" y="7"/>
                  </a:lnTo>
                  <a:lnTo>
                    <a:pt x="150" y="8"/>
                  </a:lnTo>
                  <a:lnTo>
                    <a:pt x="147" y="10"/>
                  </a:lnTo>
                  <a:lnTo>
                    <a:pt x="143" y="10"/>
                  </a:lnTo>
                  <a:lnTo>
                    <a:pt x="140" y="12"/>
                  </a:lnTo>
                  <a:lnTo>
                    <a:pt x="136" y="12"/>
                  </a:lnTo>
                  <a:lnTo>
                    <a:pt x="131" y="14"/>
                  </a:lnTo>
                  <a:lnTo>
                    <a:pt x="128" y="14"/>
                  </a:lnTo>
                  <a:lnTo>
                    <a:pt x="124" y="15"/>
                  </a:lnTo>
                  <a:lnTo>
                    <a:pt x="121" y="17"/>
                  </a:lnTo>
                  <a:lnTo>
                    <a:pt x="116" y="17"/>
                  </a:lnTo>
                  <a:lnTo>
                    <a:pt x="112" y="19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0" y="21"/>
                  </a:lnTo>
                  <a:lnTo>
                    <a:pt x="95" y="22"/>
                  </a:lnTo>
                  <a:lnTo>
                    <a:pt x="92" y="22"/>
                  </a:lnTo>
                  <a:lnTo>
                    <a:pt x="88" y="24"/>
                  </a:lnTo>
                  <a:lnTo>
                    <a:pt x="83" y="24"/>
                  </a:lnTo>
                  <a:lnTo>
                    <a:pt x="78" y="26"/>
                  </a:lnTo>
                  <a:lnTo>
                    <a:pt x="74" y="26"/>
                  </a:lnTo>
                  <a:lnTo>
                    <a:pt x="69" y="27"/>
                  </a:lnTo>
                  <a:lnTo>
                    <a:pt x="66" y="27"/>
                  </a:lnTo>
                  <a:lnTo>
                    <a:pt x="62" y="27"/>
                  </a:lnTo>
                  <a:lnTo>
                    <a:pt x="59" y="29"/>
                  </a:lnTo>
                  <a:lnTo>
                    <a:pt x="55" y="29"/>
                  </a:lnTo>
                  <a:lnTo>
                    <a:pt x="52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3" y="33"/>
                  </a:lnTo>
                  <a:lnTo>
                    <a:pt x="38" y="34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6" y="43"/>
                  </a:lnTo>
                  <a:lnTo>
                    <a:pt x="10" y="50"/>
                  </a:lnTo>
                  <a:lnTo>
                    <a:pt x="7" y="53"/>
                  </a:lnTo>
                  <a:lnTo>
                    <a:pt x="3" y="57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5" y="95"/>
                  </a:lnTo>
                  <a:lnTo>
                    <a:pt x="7" y="95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19" y="100"/>
                  </a:lnTo>
                  <a:lnTo>
                    <a:pt x="22" y="102"/>
                  </a:lnTo>
                  <a:lnTo>
                    <a:pt x="28" y="105"/>
                  </a:lnTo>
                  <a:lnTo>
                    <a:pt x="33" y="110"/>
                  </a:lnTo>
                  <a:lnTo>
                    <a:pt x="40" y="116"/>
                  </a:lnTo>
                  <a:lnTo>
                    <a:pt x="43" y="117"/>
                  </a:lnTo>
                  <a:lnTo>
                    <a:pt x="47" y="121"/>
                  </a:lnTo>
                  <a:lnTo>
                    <a:pt x="50" y="124"/>
                  </a:lnTo>
                  <a:lnTo>
                    <a:pt x="54" y="128"/>
                  </a:lnTo>
                  <a:lnTo>
                    <a:pt x="57" y="131"/>
                  </a:lnTo>
                  <a:lnTo>
                    <a:pt x="60" y="136"/>
                  </a:lnTo>
                  <a:lnTo>
                    <a:pt x="64" y="141"/>
                  </a:lnTo>
                  <a:lnTo>
                    <a:pt x="69" y="147"/>
                  </a:lnTo>
                  <a:lnTo>
                    <a:pt x="73" y="150"/>
                  </a:lnTo>
                  <a:lnTo>
                    <a:pt x="76" y="155"/>
                  </a:lnTo>
                  <a:lnTo>
                    <a:pt x="79" y="161"/>
                  </a:lnTo>
                  <a:lnTo>
                    <a:pt x="83" y="166"/>
                  </a:lnTo>
                  <a:lnTo>
                    <a:pt x="86" y="171"/>
                  </a:lnTo>
                  <a:lnTo>
                    <a:pt x="90" y="176"/>
                  </a:lnTo>
                  <a:lnTo>
                    <a:pt x="93" y="181"/>
                  </a:lnTo>
                  <a:lnTo>
                    <a:pt x="97" y="188"/>
                  </a:lnTo>
                  <a:lnTo>
                    <a:pt x="100" y="193"/>
                  </a:lnTo>
                  <a:lnTo>
                    <a:pt x="102" y="199"/>
                  </a:lnTo>
                  <a:lnTo>
                    <a:pt x="105" y="204"/>
                  </a:lnTo>
                  <a:lnTo>
                    <a:pt x="109" y="209"/>
                  </a:lnTo>
                  <a:lnTo>
                    <a:pt x="112" y="212"/>
                  </a:lnTo>
                  <a:lnTo>
                    <a:pt x="114" y="218"/>
                  </a:lnTo>
                  <a:lnTo>
                    <a:pt x="117" y="223"/>
                  </a:lnTo>
                  <a:lnTo>
                    <a:pt x="121" y="228"/>
                  </a:lnTo>
                  <a:lnTo>
                    <a:pt x="123" y="231"/>
                  </a:lnTo>
                  <a:lnTo>
                    <a:pt x="124" y="237"/>
                  </a:lnTo>
                  <a:lnTo>
                    <a:pt x="126" y="240"/>
                  </a:lnTo>
                  <a:lnTo>
                    <a:pt x="128" y="243"/>
                  </a:lnTo>
                  <a:lnTo>
                    <a:pt x="130" y="247"/>
                  </a:lnTo>
                  <a:lnTo>
                    <a:pt x="131" y="250"/>
                  </a:lnTo>
                  <a:lnTo>
                    <a:pt x="133" y="254"/>
                  </a:lnTo>
                  <a:lnTo>
                    <a:pt x="135" y="257"/>
                  </a:lnTo>
                  <a:lnTo>
                    <a:pt x="136" y="262"/>
                  </a:lnTo>
                  <a:lnTo>
                    <a:pt x="140" y="266"/>
                  </a:lnTo>
                  <a:lnTo>
                    <a:pt x="142" y="268"/>
                  </a:lnTo>
                  <a:lnTo>
                    <a:pt x="142" y="269"/>
                  </a:lnTo>
                  <a:lnTo>
                    <a:pt x="152" y="261"/>
                  </a:lnTo>
                  <a:lnTo>
                    <a:pt x="152" y="259"/>
                  </a:lnTo>
                  <a:lnTo>
                    <a:pt x="150" y="257"/>
                  </a:lnTo>
                  <a:lnTo>
                    <a:pt x="149" y="252"/>
                  </a:lnTo>
                  <a:lnTo>
                    <a:pt x="149" y="247"/>
                  </a:lnTo>
                  <a:lnTo>
                    <a:pt x="147" y="243"/>
                  </a:lnTo>
                  <a:lnTo>
                    <a:pt x="145" y="240"/>
                  </a:lnTo>
                  <a:lnTo>
                    <a:pt x="145" y="237"/>
                  </a:lnTo>
                  <a:lnTo>
                    <a:pt x="143" y="233"/>
                  </a:lnTo>
                  <a:lnTo>
                    <a:pt x="142" y="228"/>
                  </a:lnTo>
                  <a:lnTo>
                    <a:pt x="140" y="224"/>
                  </a:lnTo>
                  <a:lnTo>
                    <a:pt x="138" y="219"/>
                  </a:lnTo>
                  <a:lnTo>
                    <a:pt x="136" y="214"/>
                  </a:lnTo>
                  <a:lnTo>
                    <a:pt x="135" y="209"/>
                  </a:lnTo>
                  <a:lnTo>
                    <a:pt x="133" y="204"/>
                  </a:lnTo>
                  <a:lnTo>
                    <a:pt x="131" y="199"/>
                  </a:lnTo>
                  <a:lnTo>
                    <a:pt x="130" y="195"/>
                  </a:lnTo>
                  <a:lnTo>
                    <a:pt x="128" y="188"/>
                  </a:lnTo>
                  <a:lnTo>
                    <a:pt x="126" y="183"/>
                  </a:lnTo>
                  <a:lnTo>
                    <a:pt x="123" y="178"/>
                  </a:lnTo>
                  <a:lnTo>
                    <a:pt x="121" y="173"/>
                  </a:lnTo>
                  <a:lnTo>
                    <a:pt x="119" y="167"/>
                  </a:lnTo>
                  <a:lnTo>
                    <a:pt x="116" y="162"/>
                  </a:lnTo>
                  <a:lnTo>
                    <a:pt x="114" y="157"/>
                  </a:lnTo>
                  <a:lnTo>
                    <a:pt x="112" y="152"/>
                  </a:lnTo>
                  <a:lnTo>
                    <a:pt x="109" y="147"/>
                  </a:lnTo>
                  <a:lnTo>
                    <a:pt x="107" y="141"/>
                  </a:lnTo>
                  <a:lnTo>
                    <a:pt x="104" y="136"/>
                  </a:lnTo>
                  <a:lnTo>
                    <a:pt x="102" y="131"/>
                  </a:lnTo>
                  <a:lnTo>
                    <a:pt x="98" y="126"/>
                  </a:lnTo>
                  <a:lnTo>
                    <a:pt x="97" y="122"/>
                  </a:lnTo>
                  <a:lnTo>
                    <a:pt x="93" y="117"/>
                  </a:lnTo>
                  <a:lnTo>
                    <a:pt x="92" y="114"/>
                  </a:lnTo>
                  <a:lnTo>
                    <a:pt x="88" y="109"/>
                  </a:lnTo>
                  <a:lnTo>
                    <a:pt x="86" y="105"/>
                  </a:lnTo>
                  <a:lnTo>
                    <a:pt x="83" y="102"/>
                  </a:lnTo>
                  <a:lnTo>
                    <a:pt x="81" y="98"/>
                  </a:lnTo>
                  <a:lnTo>
                    <a:pt x="78" y="93"/>
                  </a:lnTo>
                  <a:lnTo>
                    <a:pt x="76" y="90"/>
                  </a:lnTo>
                  <a:lnTo>
                    <a:pt x="73" y="86"/>
                  </a:lnTo>
                  <a:lnTo>
                    <a:pt x="71" y="84"/>
                  </a:lnTo>
                  <a:lnTo>
                    <a:pt x="66" y="78"/>
                  </a:lnTo>
                  <a:lnTo>
                    <a:pt x="62" y="72"/>
                  </a:lnTo>
                  <a:lnTo>
                    <a:pt x="57" y="67"/>
                  </a:lnTo>
                  <a:lnTo>
                    <a:pt x="54" y="64"/>
                  </a:lnTo>
                  <a:lnTo>
                    <a:pt x="50" y="59"/>
                  </a:lnTo>
                  <a:lnTo>
                    <a:pt x="48" y="57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7" y="52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9" y="48"/>
                  </a:lnTo>
                  <a:lnTo>
                    <a:pt x="66" y="46"/>
                  </a:lnTo>
                  <a:lnTo>
                    <a:pt x="69" y="46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79" y="45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90" y="41"/>
                  </a:lnTo>
                  <a:lnTo>
                    <a:pt x="93" y="41"/>
                  </a:lnTo>
                  <a:lnTo>
                    <a:pt x="97" y="40"/>
                  </a:lnTo>
                  <a:lnTo>
                    <a:pt x="100" y="38"/>
                  </a:lnTo>
                  <a:lnTo>
                    <a:pt x="104" y="38"/>
                  </a:lnTo>
                  <a:lnTo>
                    <a:pt x="107" y="38"/>
                  </a:lnTo>
                  <a:lnTo>
                    <a:pt x="114" y="36"/>
                  </a:lnTo>
                  <a:lnTo>
                    <a:pt x="119" y="34"/>
                  </a:lnTo>
                  <a:lnTo>
                    <a:pt x="124" y="33"/>
                  </a:lnTo>
                  <a:lnTo>
                    <a:pt x="130" y="33"/>
                  </a:lnTo>
                  <a:lnTo>
                    <a:pt x="133" y="31"/>
                  </a:lnTo>
                  <a:lnTo>
                    <a:pt x="136" y="29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7" y="26"/>
                  </a:lnTo>
                  <a:lnTo>
                    <a:pt x="150" y="24"/>
                  </a:lnTo>
                  <a:lnTo>
                    <a:pt x="154" y="22"/>
                  </a:lnTo>
                  <a:lnTo>
                    <a:pt x="157" y="22"/>
                  </a:lnTo>
                  <a:lnTo>
                    <a:pt x="161" y="19"/>
                  </a:lnTo>
                  <a:lnTo>
                    <a:pt x="166" y="19"/>
                  </a:lnTo>
                  <a:lnTo>
                    <a:pt x="168" y="17"/>
                  </a:lnTo>
                  <a:lnTo>
                    <a:pt x="169" y="17"/>
                  </a:lnTo>
                  <a:lnTo>
                    <a:pt x="169" y="17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69" y="26"/>
                  </a:lnTo>
                  <a:lnTo>
                    <a:pt x="171" y="27"/>
                  </a:lnTo>
                  <a:lnTo>
                    <a:pt x="171" y="33"/>
                  </a:lnTo>
                  <a:lnTo>
                    <a:pt x="173" y="36"/>
                  </a:lnTo>
                  <a:lnTo>
                    <a:pt x="174" y="40"/>
                  </a:lnTo>
                  <a:lnTo>
                    <a:pt x="174" y="43"/>
                  </a:lnTo>
                  <a:lnTo>
                    <a:pt x="176" y="48"/>
                  </a:lnTo>
                  <a:lnTo>
                    <a:pt x="178" y="53"/>
                  </a:lnTo>
                  <a:lnTo>
                    <a:pt x="178" y="59"/>
                  </a:lnTo>
                  <a:lnTo>
                    <a:pt x="180" y="64"/>
                  </a:lnTo>
                  <a:lnTo>
                    <a:pt x="181" y="71"/>
                  </a:lnTo>
                  <a:lnTo>
                    <a:pt x="183" y="76"/>
                  </a:lnTo>
                  <a:lnTo>
                    <a:pt x="185" y="81"/>
                  </a:lnTo>
                  <a:lnTo>
                    <a:pt x="185" y="84"/>
                  </a:lnTo>
                  <a:lnTo>
                    <a:pt x="187" y="88"/>
                  </a:lnTo>
                  <a:lnTo>
                    <a:pt x="187" y="91"/>
                  </a:lnTo>
                  <a:lnTo>
                    <a:pt x="188" y="95"/>
                  </a:lnTo>
                  <a:lnTo>
                    <a:pt x="190" y="100"/>
                  </a:lnTo>
                  <a:lnTo>
                    <a:pt x="192" y="107"/>
                  </a:lnTo>
                  <a:lnTo>
                    <a:pt x="193" y="110"/>
                  </a:lnTo>
                  <a:lnTo>
                    <a:pt x="195" y="114"/>
                  </a:lnTo>
                  <a:lnTo>
                    <a:pt x="195" y="117"/>
                  </a:lnTo>
                  <a:lnTo>
                    <a:pt x="197" y="121"/>
                  </a:lnTo>
                  <a:lnTo>
                    <a:pt x="199" y="126"/>
                  </a:lnTo>
                  <a:lnTo>
                    <a:pt x="202" y="133"/>
                  </a:lnTo>
                  <a:lnTo>
                    <a:pt x="202" y="136"/>
                  </a:lnTo>
                  <a:lnTo>
                    <a:pt x="204" y="140"/>
                  </a:lnTo>
                  <a:lnTo>
                    <a:pt x="206" y="141"/>
                  </a:lnTo>
                  <a:lnTo>
                    <a:pt x="207" y="145"/>
                  </a:lnTo>
                  <a:lnTo>
                    <a:pt x="209" y="152"/>
                  </a:lnTo>
                  <a:lnTo>
                    <a:pt x="212" y="157"/>
                  </a:lnTo>
                  <a:lnTo>
                    <a:pt x="214" y="164"/>
                  </a:lnTo>
                  <a:lnTo>
                    <a:pt x="218" y="171"/>
                  </a:lnTo>
                  <a:lnTo>
                    <a:pt x="219" y="176"/>
                  </a:lnTo>
                  <a:lnTo>
                    <a:pt x="223" y="181"/>
                  </a:lnTo>
                  <a:lnTo>
                    <a:pt x="225" y="185"/>
                  </a:lnTo>
                  <a:lnTo>
                    <a:pt x="226" y="190"/>
                  </a:lnTo>
                  <a:lnTo>
                    <a:pt x="230" y="195"/>
                  </a:lnTo>
                  <a:lnTo>
                    <a:pt x="231" y="199"/>
                  </a:lnTo>
                  <a:lnTo>
                    <a:pt x="235" y="204"/>
                  </a:lnTo>
                  <a:lnTo>
                    <a:pt x="237" y="207"/>
                  </a:lnTo>
                  <a:lnTo>
                    <a:pt x="238" y="211"/>
                  </a:lnTo>
                  <a:lnTo>
                    <a:pt x="240" y="214"/>
                  </a:lnTo>
                  <a:lnTo>
                    <a:pt x="242" y="216"/>
                  </a:lnTo>
                  <a:lnTo>
                    <a:pt x="244" y="219"/>
                  </a:lnTo>
                  <a:lnTo>
                    <a:pt x="247" y="224"/>
                  </a:lnTo>
                  <a:lnTo>
                    <a:pt x="250" y="230"/>
                  </a:lnTo>
                  <a:lnTo>
                    <a:pt x="252" y="233"/>
                  </a:lnTo>
                  <a:lnTo>
                    <a:pt x="256" y="235"/>
                  </a:lnTo>
                  <a:lnTo>
                    <a:pt x="257" y="238"/>
                  </a:lnTo>
                  <a:lnTo>
                    <a:pt x="259" y="240"/>
                  </a:lnTo>
                  <a:lnTo>
                    <a:pt x="261" y="242"/>
                  </a:lnTo>
                  <a:lnTo>
                    <a:pt x="263" y="243"/>
                  </a:lnTo>
                  <a:lnTo>
                    <a:pt x="280" y="243"/>
                  </a:lnTo>
                  <a:lnTo>
                    <a:pt x="280" y="242"/>
                  </a:lnTo>
                  <a:lnTo>
                    <a:pt x="278" y="238"/>
                  </a:lnTo>
                  <a:lnTo>
                    <a:pt x="275" y="235"/>
                  </a:lnTo>
                  <a:lnTo>
                    <a:pt x="271" y="230"/>
                  </a:lnTo>
                  <a:lnTo>
                    <a:pt x="268" y="226"/>
                  </a:lnTo>
                  <a:lnTo>
                    <a:pt x="264" y="221"/>
                  </a:lnTo>
                  <a:lnTo>
                    <a:pt x="263" y="218"/>
                  </a:lnTo>
                  <a:lnTo>
                    <a:pt x="261" y="214"/>
                  </a:lnTo>
                  <a:lnTo>
                    <a:pt x="257" y="209"/>
                  </a:lnTo>
                  <a:lnTo>
                    <a:pt x="254" y="205"/>
                  </a:lnTo>
                  <a:lnTo>
                    <a:pt x="252" y="200"/>
                  </a:lnTo>
                  <a:lnTo>
                    <a:pt x="249" y="195"/>
                  </a:lnTo>
                  <a:lnTo>
                    <a:pt x="245" y="188"/>
                  </a:lnTo>
                  <a:lnTo>
                    <a:pt x="244" y="183"/>
                  </a:lnTo>
                  <a:lnTo>
                    <a:pt x="240" y="178"/>
                  </a:lnTo>
                  <a:lnTo>
                    <a:pt x="237" y="173"/>
                  </a:lnTo>
                  <a:lnTo>
                    <a:pt x="233" y="166"/>
                  </a:lnTo>
                  <a:lnTo>
                    <a:pt x="231" y="161"/>
                  </a:lnTo>
                  <a:lnTo>
                    <a:pt x="228" y="154"/>
                  </a:lnTo>
                  <a:lnTo>
                    <a:pt x="226" y="148"/>
                  </a:lnTo>
                  <a:lnTo>
                    <a:pt x="223" y="143"/>
                  </a:lnTo>
                  <a:lnTo>
                    <a:pt x="221" y="136"/>
                  </a:lnTo>
                  <a:lnTo>
                    <a:pt x="218" y="129"/>
                  </a:lnTo>
                  <a:lnTo>
                    <a:pt x="216" y="124"/>
                  </a:lnTo>
                  <a:lnTo>
                    <a:pt x="214" y="117"/>
                  </a:lnTo>
                  <a:lnTo>
                    <a:pt x="212" y="112"/>
                  </a:lnTo>
                  <a:lnTo>
                    <a:pt x="212" y="107"/>
                  </a:lnTo>
                  <a:lnTo>
                    <a:pt x="211" y="100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07" y="84"/>
                  </a:lnTo>
                  <a:lnTo>
                    <a:pt x="207" y="79"/>
                  </a:lnTo>
                  <a:lnTo>
                    <a:pt x="206" y="74"/>
                  </a:lnTo>
                  <a:lnTo>
                    <a:pt x="206" y="71"/>
                  </a:lnTo>
                  <a:lnTo>
                    <a:pt x="206" y="65"/>
                  </a:lnTo>
                  <a:lnTo>
                    <a:pt x="206" y="62"/>
                  </a:lnTo>
                  <a:lnTo>
                    <a:pt x="204" y="59"/>
                  </a:lnTo>
                  <a:lnTo>
                    <a:pt x="204" y="55"/>
                  </a:lnTo>
                  <a:lnTo>
                    <a:pt x="202" y="53"/>
                  </a:lnTo>
                  <a:lnTo>
                    <a:pt x="202" y="50"/>
                  </a:lnTo>
                  <a:lnTo>
                    <a:pt x="202" y="45"/>
                  </a:lnTo>
                  <a:lnTo>
                    <a:pt x="202" y="41"/>
                  </a:lnTo>
                  <a:lnTo>
                    <a:pt x="202" y="36"/>
                  </a:lnTo>
                  <a:lnTo>
                    <a:pt x="200" y="34"/>
                  </a:lnTo>
                  <a:lnTo>
                    <a:pt x="200" y="33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31"/>
                  </a:lnTo>
                  <a:lnTo>
                    <a:pt x="204" y="33"/>
                  </a:lnTo>
                  <a:lnTo>
                    <a:pt x="207" y="36"/>
                  </a:lnTo>
                  <a:lnTo>
                    <a:pt x="211" y="41"/>
                  </a:lnTo>
                  <a:lnTo>
                    <a:pt x="216" y="45"/>
                  </a:lnTo>
                  <a:lnTo>
                    <a:pt x="221" y="50"/>
                  </a:lnTo>
                  <a:lnTo>
                    <a:pt x="226" y="57"/>
                  </a:lnTo>
                  <a:lnTo>
                    <a:pt x="231" y="62"/>
                  </a:lnTo>
                  <a:lnTo>
                    <a:pt x="238" y="67"/>
                  </a:lnTo>
                  <a:lnTo>
                    <a:pt x="242" y="71"/>
                  </a:lnTo>
                  <a:lnTo>
                    <a:pt x="245" y="74"/>
                  </a:lnTo>
                  <a:lnTo>
                    <a:pt x="249" y="78"/>
                  </a:lnTo>
                  <a:lnTo>
                    <a:pt x="252" y="81"/>
                  </a:lnTo>
                  <a:lnTo>
                    <a:pt x="256" y="83"/>
                  </a:lnTo>
                  <a:lnTo>
                    <a:pt x="259" y="86"/>
                  </a:lnTo>
                  <a:lnTo>
                    <a:pt x="263" y="88"/>
                  </a:lnTo>
                  <a:lnTo>
                    <a:pt x="268" y="91"/>
                  </a:lnTo>
                  <a:lnTo>
                    <a:pt x="271" y="95"/>
                  </a:lnTo>
                  <a:lnTo>
                    <a:pt x="275" y="97"/>
                  </a:lnTo>
                  <a:lnTo>
                    <a:pt x="278" y="100"/>
                  </a:lnTo>
                  <a:lnTo>
                    <a:pt x="282" y="103"/>
                  </a:lnTo>
                  <a:lnTo>
                    <a:pt x="285" y="105"/>
                  </a:lnTo>
                  <a:lnTo>
                    <a:pt x="288" y="107"/>
                  </a:lnTo>
                  <a:lnTo>
                    <a:pt x="292" y="109"/>
                  </a:lnTo>
                  <a:lnTo>
                    <a:pt x="295" y="110"/>
                  </a:lnTo>
                  <a:lnTo>
                    <a:pt x="301" y="114"/>
                  </a:lnTo>
                  <a:lnTo>
                    <a:pt x="306" y="117"/>
                  </a:lnTo>
                  <a:lnTo>
                    <a:pt x="311" y="119"/>
                  </a:lnTo>
                  <a:lnTo>
                    <a:pt x="314" y="122"/>
                  </a:lnTo>
                  <a:lnTo>
                    <a:pt x="318" y="124"/>
                  </a:lnTo>
                  <a:lnTo>
                    <a:pt x="321" y="126"/>
                  </a:lnTo>
                  <a:lnTo>
                    <a:pt x="325" y="128"/>
                  </a:lnTo>
                  <a:lnTo>
                    <a:pt x="328" y="129"/>
                  </a:lnTo>
                  <a:lnTo>
                    <a:pt x="330" y="131"/>
                  </a:lnTo>
                  <a:lnTo>
                    <a:pt x="330" y="131"/>
                  </a:lnTo>
                  <a:lnTo>
                    <a:pt x="358" y="249"/>
                  </a:lnTo>
                  <a:lnTo>
                    <a:pt x="396" y="243"/>
                  </a:lnTo>
                  <a:lnTo>
                    <a:pt x="456" y="53"/>
                  </a:lnTo>
                  <a:lnTo>
                    <a:pt x="449" y="48"/>
                  </a:lnTo>
                  <a:lnTo>
                    <a:pt x="447" y="50"/>
                  </a:lnTo>
                  <a:lnTo>
                    <a:pt x="447" y="52"/>
                  </a:lnTo>
                  <a:lnTo>
                    <a:pt x="446" y="55"/>
                  </a:lnTo>
                  <a:lnTo>
                    <a:pt x="446" y="60"/>
                  </a:lnTo>
                  <a:lnTo>
                    <a:pt x="444" y="62"/>
                  </a:lnTo>
                  <a:lnTo>
                    <a:pt x="444" y="65"/>
                  </a:lnTo>
                  <a:lnTo>
                    <a:pt x="442" y="67"/>
                  </a:lnTo>
                  <a:lnTo>
                    <a:pt x="442" y="72"/>
                  </a:lnTo>
                  <a:lnTo>
                    <a:pt x="440" y="74"/>
                  </a:lnTo>
                  <a:lnTo>
                    <a:pt x="439" y="78"/>
                  </a:lnTo>
                  <a:lnTo>
                    <a:pt x="437" y="81"/>
                  </a:lnTo>
                  <a:lnTo>
                    <a:pt x="435" y="84"/>
                  </a:lnTo>
                  <a:lnTo>
                    <a:pt x="434" y="88"/>
                  </a:lnTo>
                  <a:lnTo>
                    <a:pt x="432" y="91"/>
                  </a:lnTo>
                  <a:lnTo>
                    <a:pt x="428" y="95"/>
                  </a:lnTo>
                  <a:lnTo>
                    <a:pt x="427" y="98"/>
                  </a:lnTo>
                  <a:lnTo>
                    <a:pt x="423" y="100"/>
                  </a:lnTo>
                  <a:lnTo>
                    <a:pt x="420" y="103"/>
                  </a:lnTo>
                  <a:lnTo>
                    <a:pt x="416" y="107"/>
                  </a:lnTo>
                  <a:lnTo>
                    <a:pt x="413" y="109"/>
                  </a:lnTo>
                  <a:lnTo>
                    <a:pt x="409" y="110"/>
                  </a:lnTo>
                  <a:lnTo>
                    <a:pt x="406" y="112"/>
                  </a:lnTo>
                  <a:lnTo>
                    <a:pt x="401" y="114"/>
                  </a:lnTo>
                  <a:lnTo>
                    <a:pt x="397" y="116"/>
                  </a:lnTo>
                  <a:lnTo>
                    <a:pt x="392" y="117"/>
                  </a:lnTo>
                  <a:lnTo>
                    <a:pt x="387" y="117"/>
                  </a:lnTo>
                  <a:lnTo>
                    <a:pt x="382" y="117"/>
                  </a:lnTo>
                  <a:lnTo>
                    <a:pt x="378" y="117"/>
                  </a:lnTo>
                  <a:lnTo>
                    <a:pt x="371" y="116"/>
                  </a:lnTo>
                  <a:lnTo>
                    <a:pt x="366" y="116"/>
                  </a:lnTo>
                  <a:lnTo>
                    <a:pt x="359" y="114"/>
                  </a:lnTo>
                  <a:lnTo>
                    <a:pt x="352" y="112"/>
                  </a:lnTo>
                  <a:lnTo>
                    <a:pt x="349" y="110"/>
                  </a:lnTo>
                  <a:lnTo>
                    <a:pt x="347" y="109"/>
                  </a:lnTo>
                  <a:lnTo>
                    <a:pt x="344" y="107"/>
                  </a:lnTo>
                  <a:lnTo>
                    <a:pt x="340" y="105"/>
                  </a:lnTo>
                  <a:lnTo>
                    <a:pt x="333" y="102"/>
                  </a:lnTo>
                  <a:lnTo>
                    <a:pt x="328" y="98"/>
                  </a:lnTo>
                  <a:lnTo>
                    <a:pt x="321" y="95"/>
                  </a:lnTo>
                  <a:lnTo>
                    <a:pt x="316" y="91"/>
                  </a:lnTo>
                  <a:lnTo>
                    <a:pt x="309" y="86"/>
                  </a:lnTo>
                  <a:lnTo>
                    <a:pt x="304" y="83"/>
                  </a:lnTo>
                  <a:lnTo>
                    <a:pt x="297" y="78"/>
                  </a:lnTo>
                  <a:lnTo>
                    <a:pt x="292" y="74"/>
                  </a:lnTo>
                  <a:lnTo>
                    <a:pt x="287" y="69"/>
                  </a:lnTo>
                  <a:lnTo>
                    <a:pt x="282" y="64"/>
                  </a:lnTo>
                  <a:lnTo>
                    <a:pt x="275" y="59"/>
                  </a:lnTo>
                  <a:lnTo>
                    <a:pt x="269" y="55"/>
                  </a:lnTo>
                  <a:lnTo>
                    <a:pt x="264" y="50"/>
                  </a:lnTo>
                  <a:lnTo>
                    <a:pt x="261" y="46"/>
                  </a:lnTo>
                  <a:lnTo>
                    <a:pt x="256" y="41"/>
                  </a:lnTo>
                  <a:lnTo>
                    <a:pt x="252" y="38"/>
                  </a:lnTo>
                  <a:lnTo>
                    <a:pt x="249" y="34"/>
                  </a:lnTo>
                  <a:lnTo>
                    <a:pt x="245" y="31"/>
                  </a:lnTo>
                  <a:lnTo>
                    <a:pt x="242" y="27"/>
                  </a:lnTo>
                  <a:lnTo>
                    <a:pt x="238" y="24"/>
                  </a:lnTo>
                  <a:lnTo>
                    <a:pt x="237" y="21"/>
                  </a:lnTo>
                  <a:lnTo>
                    <a:pt x="235" y="19"/>
                  </a:lnTo>
                  <a:lnTo>
                    <a:pt x="231" y="17"/>
                  </a:lnTo>
                  <a:lnTo>
                    <a:pt x="231" y="15"/>
                  </a:lnTo>
                  <a:lnTo>
                    <a:pt x="231" y="3"/>
                  </a:lnTo>
                  <a:lnTo>
                    <a:pt x="231" y="3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03"/>
            <p:cNvSpPr>
              <a:spLocks/>
            </p:cNvSpPr>
            <p:nvPr/>
          </p:nvSpPr>
          <p:spPr bwMode="auto">
            <a:xfrm>
              <a:off x="3721" y="1562"/>
              <a:ext cx="210" cy="364"/>
            </a:xfrm>
            <a:custGeom>
              <a:avLst/>
              <a:gdLst>
                <a:gd name="T0" fmla="*/ 399 w 420"/>
                <a:gd name="T1" fmla="*/ 21 h 728"/>
                <a:gd name="T2" fmla="*/ 378 w 420"/>
                <a:gd name="T3" fmla="*/ 40 h 728"/>
                <a:gd name="T4" fmla="*/ 363 w 420"/>
                <a:gd name="T5" fmla="*/ 57 h 728"/>
                <a:gd name="T6" fmla="*/ 344 w 420"/>
                <a:gd name="T7" fmla="*/ 76 h 728"/>
                <a:gd name="T8" fmla="*/ 323 w 420"/>
                <a:gd name="T9" fmla="*/ 97 h 728"/>
                <a:gd name="T10" fmla="*/ 304 w 420"/>
                <a:gd name="T11" fmla="*/ 118 h 728"/>
                <a:gd name="T12" fmla="*/ 285 w 420"/>
                <a:gd name="T13" fmla="*/ 140 h 728"/>
                <a:gd name="T14" fmla="*/ 266 w 420"/>
                <a:gd name="T15" fmla="*/ 161 h 728"/>
                <a:gd name="T16" fmla="*/ 247 w 420"/>
                <a:gd name="T17" fmla="*/ 183 h 728"/>
                <a:gd name="T18" fmla="*/ 231 w 420"/>
                <a:gd name="T19" fmla="*/ 202 h 728"/>
                <a:gd name="T20" fmla="*/ 216 w 420"/>
                <a:gd name="T21" fmla="*/ 223 h 728"/>
                <a:gd name="T22" fmla="*/ 200 w 420"/>
                <a:gd name="T23" fmla="*/ 247 h 728"/>
                <a:gd name="T24" fmla="*/ 185 w 420"/>
                <a:gd name="T25" fmla="*/ 275 h 728"/>
                <a:gd name="T26" fmla="*/ 168 w 420"/>
                <a:gd name="T27" fmla="*/ 304 h 728"/>
                <a:gd name="T28" fmla="*/ 152 w 420"/>
                <a:gd name="T29" fmla="*/ 337 h 728"/>
                <a:gd name="T30" fmla="*/ 135 w 420"/>
                <a:gd name="T31" fmla="*/ 366 h 728"/>
                <a:gd name="T32" fmla="*/ 119 w 420"/>
                <a:gd name="T33" fmla="*/ 399 h 728"/>
                <a:gd name="T34" fmla="*/ 104 w 420"/>
                <a:gd name="T35" fmla="*/ 429 h 728"/>
                <a:gd name="T36" fmla="*/ 90 w 420"/>
                <a:gd name="T37" fmla="*/ 458 h 728"/>
                <a:gd name="T38" fmla="*/ 78 w 420"/>
                <a:gd name="T39" fmla="*/ 484 h 728"/>
                <a:gd name="T40" fmla="*/ 67 w 420"/>
                <a:gd name="T41" fmla="*/ 506 h 728"/>
                <a:gd name="T42" fmla="*/ 57 w 420"/>
                <a:gd name="T43" fmla="*/ 525 h 728"/>
                <a:gd name="T44" fmla="*/ 47 w 420"/>
                <a:gd name="T45" fmla="*/ 548 h 728"/>
                <a:gd name="T46" fmla="*/ 36 w 420"/>
                <a:gd name="T47" fmla="*/ 574 h 728"/>
                <a:gd name="T48" fmla="*/ 24 w 420"/>
                <a:gd name="T49" fmla="*/ 603 h 728"/>
                <a:gd name="T50" fmla="*/ 16 w 420"/>
                <a:gd name="T51" fmla="*/ 632 h 728"/>
                <a:gd name="T52" fmla="*/ 7 w 420"/>
                <a:gd name="T53" fmla="*/ 657 h 728"/>
                <a:gd name="T54" fmla="*/ 0 w 420"/>
                <a:gd name="T55" fmla="*/ 674 h 728"/>
                <a:gd name="T56" fmla="*/ 22 w 420"/>
                <a:gd name="T57" fmla="*/ 728 h 728"/>
                <a:gd name="T58" fmla="*/ 28 w 420"/>
                <a:gd name="T59" fmla="*/ 665 h 728"/>
                <a:gd name="T60" fmla="*/ 36 w 420"/>
                <a:gd name="T61" fmla="*/ 643 h 728"/>
                <a:gd name="T62" fmla="*/ 45 w 420"/>
                <a:gd name="T63" fmla="*/ 620 h 728"/>
                <a:gd name="T64" fmla="*/ 54 w 420"/>
                <a:gd name="T65" fmla="*/ 593 h 728"/>
                <a:gd name="T66" fmla="*/ 67 w 420"/>
                <a:gd name="T67" fmla="*/ 563 h 728"/>
                <a:gd name="T68" fmla="*/ 81 w 420"/>
                <a:gd name="T69" fmla="*/ 531 h 728"/>
                <a:gd name="T70" fmla="*/ 97 w 420"/>
                <a:gd name="T71" fmla="*/ 496 h 728"/>
                <a:gd name="T72" fmla="*/ 112 w 420"/>
                <a:gd name="T73" fmla="*/ 460 h 728"/>
                <a:gd name="T74" fmla="*/ 128 w 420"/>
                <a:gd name="T75" fmla="*/ 425 h 728"/>
                <a:gd name="T76" fmla="*/ 145 w 420"/>
                <a:gd name="T77" fmla="*/ 389 h 728"/>
                <a:gd name="T78" fmla="*/ 162 w 420"/>
                <a:gd name="T79" fmla="*/ 356 h 728"/>
                <a:gd name="T80" fmla="*/ 180 w 420"/>
                <a:gd name="T81" fmla="*/ 327 h 728"/>
                <a:gd name="T82" fmla="*/ 197 w 420"/>
                <a:gd name="T83" fmla="*/ 297 h 728"/>
                <a:gd name="T84" fmla="*/ 214 w 420"/>
                <a:gd name="T85" fmla="*/ 271 h 728"/>
                <a:gd name="T86" fmla="*/ 230 w 420"/>
                <a:gd name="T87" fmla="*/ 249 h 728"/>
                <a:gd name="T88" fmla="*/ 245 w 420"/>
                <a:gd name="T89" fmla="*/ 226 h 728"/>
                <a:gd name="T90" fmla="*/ 259 w 420"/>
                <a:gd name="T91" fmla="*/ 206 h 728"/>
                <a:gd name="T92" fmla="*/ 273 w 420"/>
                <a:gd name="T93" fmla="*/ 190 h 728"/>
                <a:gd name="T94" fmla="*/ 285 w 420"/>
                <a:gd name="T95" fmla="*/ 175 h 728"/>
                <a:gd name="T96" fmla="*/ 304 w 420"/>
                <a:gd name="T97" fmla="*/ 152 h 728"/>
                <a:gd name="T98" fmla="*/ 316 w 420"/>
                <a:gd name="T99" fmla="*/ 138 h 728"/>
                <a:gd name="T100" fmla="*/ 323 w 420"/>
                <a:gd name="T101" fmla="*/ 190 h 728"/>
                <a:gd name="T102" fmla="*/ 332 w 420"/>
                <a:gd name="T103" fmla="*/ 171 h 728"/>
                <a:gd name="T104" fmla="*/ 344 w 420"/>
                <a:gd name="T105" fmla="*/ 143 h 728"/>
                <a:gd name="T106" fmla="*/ 356 w 420"/>
                <a:gd name="T107" fmla="*/ 119 h 728"/>
                <a:gd name="T108" fmla="*/ 364 w 420"/>
                <a:gd name="T109" fmla="*/ 102 h 728"/>
                <a:gd name="T110" fmla="*/ 371 w 420"/>
                <a:gd name="T111" fmla="*/ 86 h 728"/>
                <a:gd name="T112" fmla="*/ 387 w 420"/>
                <a:gd name="T113" fmla="*/ 57 h 728"/>
                <a:gd name="T114" fmla="*/ 401 w 420"/>
                <a:gd name="T115" fmla="*/ 38 h 728"/>
                <a:gd name="T116" fmla="*/ 415 w 420"/>
                <a:gd name="T117" fmla="*/ 16 h 728"/>
                <a:gd name="T118" fmla="*/ 420 w 420"/>
                <a:gd name="T11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728">
                  <a:moveTo>
                    <a:pt x="420" y="0"/>
                  </a:moveTo>
                  <a:lnTo>
                    <a:pt x="411" y="7"/>
                  </a:lnTo>
                  <a:lnTo>
                    <a:pt x="408" y="12"/>
                  </a:lnTo>
                  <a:lnTo>
                    <a:pt x="402" y="16"/>
                  </a:lnTo>
                  <a:lnTo>
                    <a:pt x="399" y="21"/>
                  </a:lnTo>
                  <a:lnTo>
                    <a:pt x="394" y="26"/>
                  </a:lnTo>
                  <a:lnTo>
                    <a:pt x="389" y="31"/>
                  </a:lnTo>
                  <a:lnTo>
                    <a:pt x="385" y="33"/>
                  </a:lnTo>
                  <a:lnTo>
                    <a:pt x="382" y="36"/>
                  </a:lnTo>
                  <a:lnTo>
                    <a:pt x="378" y="40"/>
                  </a:lnTo>
                  <a:lnTo>
                    <a:pt x="375" y="43"/>
                  </a:lnTo>
                  <a:lnTo>
                    <a:pt x="371" y="47"/>
                  </a:lnTo>
                  <a:lnTo>
                    <a:pt x="368" y="50"/>
                  </a:lnTo>
                  <a:lnTo>
                    <a:pt x="364" y="54"/>
                  </a:lnTo>
                  <a:lnTo>
                    <a:pt x="363" y="57"/>
                  </a:lnTo>
                  <a:lnTo>
                    <a:pt x="359" y="60"/>
                  </a:lnTo>
                  <a:lnTo>
                    <a:pt x="356" y="64"/>
                  </a:lnTo>
                  <a:lnTo>
                    <a:pt x="352" y="69"/>
                  </a:lnTo>
                  <a:lnTo>
                    <a:pt x="347" y="73"/>
                  </a:lnTo>
                  <a:lnTo>
                    <a:pt x="344" y="76"/>
                  </a:lnTo>
                  <a:lnTo>
                    <a:pt x="340" y="79"/>
                  </a:lnTo>
                  <a:lnTo>
                    <a:pt x="335" y="85"/>
                  </a:lnTo>
                  <a:lnTo>
                    <a:pt x="332" y="88"/>
                  </a:lnTo>
                  <a:lnTo>
                    <a:pt x="328" y="92"/>
                  </a:lnTo>
                  <a:lnTo>
                    <a:pt x="323" y="97"/>
                  </a:lnTo>
                  <a:lnTo>
                    <a:pt x="320" y="100"/>
                  </a:lnTo>
                  <a:lnTo>
                    <a:pt x="316" y="105"/>
                  </a:lnTo>
                  <a:lnTo>
                    <a:pt x="313" y="109"/>
                  </a:lnTo>
                  <a:lnTo>
                    <a:pt x="307" y="114"/>
                  </a:lnTo>
                  <a:lnTo>
                    <a:pt x="304" y="118"/>
                  </a:lnTo>
                  <a:lnTo>
                    <a:pt x="301" y="123"/>
                  </a:lnTo>
                  <a:lnTo>
                    <a:pt x="297" y="126"/>
                  </a:lnTo>
                  <a:lnTo>
                    <a:pt x="292" y="131"/>
                  </a:lnTo>
                  <a:lnTo>
                    <a:pt x="288" y="135"/>
                  </a:lnTo>
                  <a:lnTo>
                    <a:pt x="285" y="140"/>
                  </a:lnTo>
                  <a:lnTo>
                    <a:pt x="280" y="143"/>
                  </a:lnTo>
                  <a:lnTo>
                    <a:pt x="276" y="149"/>
                  </a:lnTo>
                  <a:lnTo>
                    <a:pt x="273" y="152"/>
                  </a:lnTo>
                  <a:lnTo>
                    <a:pt x="269" y="157"/>
                  </a:lnTo>
                  <a:lnTo>
                    <a:pt x="266" y="161"/>
                  </a:lnTo>
                  <a:lnTo>
                    <a:pt x="263" y="166"/>
                  </a:lnTo>
                  <a:lnTo>
                    <a:pt x="259" y="169"/>
                  </a:lnTo>
                  <a:lnTo>
                    <a:pt x="254" y="175"/>
                  </a:lnTo>
                  <a:lnTo>
                    <a:pt x="250" y="178"/>
                  </a:lnTo>
                  <a:lnTo>
                    <a:pt x="247" y="183"/>
                  </a:lnTo>
                  <a:lnTo>
                    <a:pt x="244" y="187"/>
                  </a:lnTo>
                  <a:lnTo>
                    <a:pt x="240" y="190"/>
                  </a:lnTo>
                  <a:lnTo>
                    <a:pt x="237" y="195"/>
                  </a:lnTo>
                  <a:lnTo>
                    <a:pt x="235" y="199"/>
                  </a:lnTo>
                  <a:lnTo>
                    <a:pt x="231" y="202"/>
                  </a:lnTo>
                  <a:lnTo>
                    <a:pt x="230" y="207"/>
                  </a:lnTo>
                  <a:lnTo>
                    <a:pt x="226" y="211"/>
                  </a:lnTo>
                  <a:lnTo>
                    <a:pt x="223" y="214"/>
                  </a:lnTo>
                  <a:lnTo>
                    <a:pt x="219" y="219"/>
                  </a:lnTo>
                  <a:lnTo>
                    <a:pt x="216" y="223"/>
                  </a:lnTo>
                  <a:lnTo>
                    <a:pt x="212" y="228"/>
                  </a:lnTo>
                  <a:lnTo>
                    <a:pt x="211" y="233"/>
                  </a:lnTo>
                  <a:lnTo>
                    <a:pt x="207" y="238"/>
                  </a:lnTo>
                  <a:lnTo>
                    <a:pt x="204" y="244"/>
                  </a:lnTo>
                  <a:lnTo>
                    <a:pt x="200" y="247"/>
                  </a:lnTo>
                  <a:lnTo>
                    <a:pt x="199" y="252"/>
                  </a:lnTo>
                  <a:lnTo>
                    <a:pt x="195" y="259"/>
                  </a:lnTo>
                  <a:lnTo>
                    <a:pt x="192" y="264"/>
                  </a:lnTo>
                  <a:lnTo>
                    <a:pt x="188" y="270"/>
                  </a:lnTo>
                  <a:lnTo>
                    <a:pt x="185" y="275"/>
                  </a:lnTo>
                  <a:lnTo>
                    <a:pt x="181" y="282"/>
                  </a:lnTo>
                  <a:lnTo>
                    <a:pt x="178" y="289"/>
                  </a:lnTo>
                  <a:lnTo>
                    <a:pt x="174" y="294"/>
                  </a:lnTo>
                  <a:lnTo>
                    <a:pt x="171" y="299"/>
                  </a:lnTo>
                  <a:lnTo>
                    <a:pt x="168" y="304"/>
                  </a:lnTo>
                  <a:lnTo>
                    <a:pt x="166" y="311"/>
                  </a:lnTo>
                  <a:lnTo>
                    <a:pt x="161" y="318"/>
                  </a:lnTo>
                  <a:lnTo>
                    <a:pt x="157" y="323"/>
                  </a:lnTo>
                  <a:lnTo>
                    <a:pt x="154" y="330"/>
                  </a:lnTo>
                  <a:lnTo>
                    <a:pt x="152" y="337"/>
                  </a:lnTo>
                  <a:lnTo>
                    <a:pt x="149" y="342"/>
                  </a:lnTo>
                  <a:lnTo>
                    <a:pt x="145" y="349"/>
                  </a:lnTo>
                  <a:lnTo>
                    <a:pt x="142" y="354"/>
                  </a:lnTo>
                  <a:lnTo>
                    <a:pt x="138" y="361"/>
                  </a:lnTo>
                  <a:lnTo>
                    <a:pt x="135" y="366"/>
                  </a:lnTo>
                  <a:lnTo>
                    <a:pt x="133" y="373"/>
                  </a:lnTo>
                  <a:lnTo>
                    <a:pt x="130" y="380"/>
                  </a:lnTo>
                  <a:lnTo>
                    <a:pt x="126" y="387"/>
                  </a:lnTo>
                  <a:lnTo>
                    <a:pt x="123" y="392"/>
                  </a:lnTo>
                  <a:lnTo>
                    <a:pt x="119" y="399"/>
                  </a:lnTo>
                  <a:lnTo>
                    <a:pt x="116" y="404"/>
                  </a:lnTo>
                  <a:lnTo>
                    <a:pt x="114" y="411"/>
                  </a:lnTo>
                  <a:lnTo>
                    <a:pt x="111" y="416"/>
                  </a:lnTo>
                  <a:lnTo>
                    <a:pt x="107" y="423"/>
                  </a:lnTo>
                  <a:lnTo>
                    <a:pt x="104" y="429"/>
                  </a:lnTo>
                  <a:lnTo>
                    <a:pt x="102" y="435"/>
                  </a:lnTo>
                  <a:lnTo>
                    <a:pt x="98" y="441"/>
                  </a:lnTo>
                  <a:lnTo>
                    <a:pt x="97" y="448"/>
                  </a:lnTo>
                  <a:lnTo>
                    <a:pt x="92" y="453"/>
                  </a:lnTo>
                  <a:lnTo>
                    <a:pt x="90" y="458"/>
                  </a:lnTo>
                  <a:lnTo>
                    <a:pt x="86" y="463"/>
                  </a:lnTo>
                  <a:lnTo>
                    <a:pt x="85" y="468"/>
                  </a:lnTo>
                  <a:lnTo>
                    <a:pt x="81" y="473"/>
                  </a:lnTo>
                  <a:lnTo>
                    <a:pt x="79" y="479"/>
                  </a:lnTo>
                  <a:lnTo>
                    <a:pt x="78" y="484"/>
                  </a:lnTo>
                  <a:lnTo>
                    <a:pt x="74" y="489"/>
                  </a:lnTo>
                  <a:lnTo>
                    <a:pt x="73" y="492"/>
                  </a:lnTo>
                  <a:lnTo>
                    <a:pt x="71" y="498"/>
                  </a:lnTo>
                  <a:lnTo>
                    <a:pt x="69" y="503"/>
                  </a:lnTo>
                  <a:lnTo>
                    <a:pt x="67" y="506"/>
                  </a:lnTo>
                  <a:lnTo>
                    <a:pt x="66" y="510"/>
                  </a:lnTo>
                  <a:lnTo>
                    <a:pt x="64" y="515"/>
                  </a:lnTo>
                  <a:lnTo>
                    <a:pt x="60" y="518"/>
                  </a:lnTo>
                  <a:lnTo>
                    <a:pt x="59" y="522"/>
                  </a:lnTo>
                  <a:lnTo>
                    <a:pt x="57" y="525"/>
                  </a:lnTo>
                  <a:lnTo>
                    <a:pt x="57" y="529"/>
                  </a:lnTo>
                  <a:lnTo>
                    <a:pt x="54" y="534"/>
                  </a:lnTo>
                  <a:lnTo>
                    <a:pt x="52" y="539"/>
                  </a:lnTo>
                  <a:lnTo>
                    <a:pt x="50" y="543"/>
                  </a:lnTo>
                  <a:lnTo>
                    <a:pt x="47" y="548"/>
                  </a:lnTo>
                  <a:lnTo>
                    <a:pt x="45" y="553"/>
                  </a:lnTo>
                  <a:lnTo>
                    <a:pt x="43" y="558"/>
                  </a:lnTo>
                  <a:lnTo>
                    <a:pt x="40" y="563"/>
                  </a:lnTo>
                  <a:lnTo>
                    <a:pt x="38" y="569"/>
                  </a:lnTo>
                  <a:lnTo>
                    <a:pt x="36" y="574"/>
                  </a:lnTo>
                  <a:lnTo>
                    <a:pt x="35" y="581"/>
                  </a:lnTo>
                  <a:lnTo>
                    <a:pt x="31" y="586"/>
                  </a:lnTo>
                  <a:lnTo>
                    <a:pt x="29" y="591"/>
                  </a:lnTo>
                  <a:lnTo>
                    <a:pt x="26" y="598"/>
                  </a:lnTo>
                  <a:lnTo>
                    <a:pt x="24" y="603"/>
                  </a:lnTo>
                  <a:lnTo>
                    <a:pt x="22" y="608"/>
                  </a:lnTo>
                  <a:lnTo>
                    <a:pt x="21" y="615"/>
                  </a:lnTo>
                  <a:lnTo>
                    <a:pt x="19" y="620"/>
                  </a:lnTo>
                  <a:lnTo>
                    <a:pt x="17" y="627"/>
                  </a:lnTo>
                  <a:lnTo>
                    <a:pt x="16" y="632"/>
                  </a:lnTo>
                  <a:lnTo>
                    <a:pt x="14" y="638"/>
                  </a:lnTo>
                  <a:lnTo>
                    <a:pt x="12" y="643"/>
                  </a:lnTo>
                  <a:lnTo>
                    <a:pt x="10" y="648"/>
                  </a:lnTo>
                  <a:lnTo>
                    <a:pt x="9" y="651"/>
                  </a:lnTo>
                  <a:lnTo>
                    <a:pt x="7" y="657"/>
                  </a:lnTo>
                  <a:lnTo>
                    <a:pt x="5" y="660"/>
                  </a:lnTo>
                  <a:lnTo>
                    <a:pt x="5" y="665"/>
                  </a:lnTo>
                  <a:lnTo>
                    <a:pt x="3" y="669"/>
                  </a:lnTo>
                  <a:lnTo>
                    <a:pt x="2" y="672"/>
                  </a:lnTo>
                  <a:lnTo>
                    <a:pt x="0" y="674"/>
                  </a:lnTo>
                  <a:lnTo>
                    <a:pt x="0" y="677"/>
                  </a:lnTo>
                  <a:lnTo>
                    <a:pt x="0" y="681"/>
                  </a:lnTo>
                  <a:lnTo>
                    <a:pt x="0" y="683"/>
                  </a:lnTo>
                  <a:lnTo>
                    <a:pt x="3" y="710"/>
                  </a:lnTo>
                  <a:lnTo>
                    <a:pt x="22" y="728"/>
                  </a:lnTo>
                  <a:lnTo>
                    <a:pt x="24" y="674"/>
                  </a:lnTo>
                  <a:lnTo>
                    <a:pt x="24" y="674"/>
                  </a:lnTo>
                  <a:lnTo>
                    <a:pt x="24" y="672"/>
                  </a:lnTo>
                  <a:lnTo>
                    <a:pt x="26" y="669"/>
                  </a:lnTo>
                  <a:lnTo>
                    <a:pt x="28" y="665"/>
                  </a:lnTo>
                  <a:lnTo>
                    <a:pt x="29" y="660"/>
                  </a:lnTo>
                  <a:lnTo>
                    <a:pt x="31" y="653"/>
                  </a:lnTo>
                  <a:lnTo>
                    <a:pt x="33" y="650"/>
                  </a:lnTo>
                  <a:lnTo>
                    <a:pt x="35" y="646"/>
                  </a:lnTo>
                  <a:lnTo>
                    <a:pt x="36" y="643"/>
                  </a:lnTo>
                  <a:lnTo>
                    <a:pt x="38" y="639"/>
                  </a:lnTo>
                  <a:lnTo>
                    <a:pt x="40" y="634"/>
                  </a:lnTo>
                  <a:lnTo>
                    <a:pt x="41" y="629"/>
                  </a:lnTo>
                  <a:lnTo>
                    <a:pt x="43" y="626"/>
                  </a:lnTo>
                  <a:lnTo>
                    <a:pt x="45" y="620"/>
                  </a:lnTo>
                  <a:lnTo>
                    <a:pt x="47" y="615"/>
                  </a:lnTo>
                  <a:lnTo>
                    <a:pt x="48" y="610"/>
                  </a:lnTo>
                  <a:lnTo>
                    <a:pt x="50" y="605"/>
                  </a:lnTo>
                  <a:lnTo>
                    <a:pt x="52" y="600"/>
                  </a:lnTo>
                  <a:lnTo>
                    <a:pt x="54" y="593"/>
                  </a:lnTo>
                  <a:lnTo>
                    <a:pt x="57" y="588"/>
                  </a:lnTo>
                  <a:lnTo>
                    <a:pt x="59" y="581"/>
                  </a:lnTo>
                  <a:lnTo>
                    <a:pt x="62" y="575"/>
                  </a:lnTo>
                  <a:lnTo>
                    <a:pt x="64" y="569"/>
                  </a:lnTo>
                  <a:lnTo>
                    <a:pt x="67" y="563"/>
                  </a:lnTo>
                  <a:lnTo>
                    <a:pt x="69" y="556"/>
                  </a:lnTo>
                  <a:lnTo>
                    <a:pt x="73" y="551"/>
                  </a:lnTo>
                  <a:lnTo>
                    <a:pt x="76" y="544"/>
                  </a:lnTo>
                  <a:lnTo>
                    <a:pt x="78" y="537"/>
                  </a:lnTo>
                  <a:lnTo>
                    <a:pt x="81" y="531"/>
                  </a:lnTo>
                  <a:lnTo>
                    <a:pt x="83" y="524"/>
                  </a:lnTo>
                  <a:lnTo>
                    <a:pt x="86" y="517"/>
                  </a:lnTo>
                  <a:lnTo>
                    <a:pt x="90" y="510"/>
                  </a:lnTo>
                  <a:lnTo>
                    <a:pt x="92" y="503"/>
                  </a:lnTo>
                  <a:lnTo>
                    <a:pt x="97" y="496"/>
                  </a:lnTo>
                  <a:lnTo>
                    <a:pt x="98" y="487"/>
                  </a:lnTo>
                  <a:lnTo>
                    <a:pt x="102" y="480"/>
                  </a:lnTo>
                  <a:lnTo>
                    <a:pt x="105" y="473"/>
                  </a:lnTo>
                  <a:lnTo>
                    <a:pt x="109" y="467"/>
                  </a:lnTo>
                  <a:lnTo>
                    <a:pt x="112" y="460"/>
                  </a:lnTo>
                  <a:lnTo>
                    <a:pt x="116" y="453"/>
                  </a:lnTo>
                  <a:lnTo>
                    <a:pt x="119" y="446"/>
                  </a:lnTo>
                  <a:lnTo>
                    <a:pt x="123" y="439"/>
                  </a:lnTo>
                  <a:lnTo>
                    <a:pt x="124" y="432"/>
                  </a:lnTo>
                  <a:lnTo>
                    <a:pt x="128" y="425"/>
                  </a:lnTo>
                  <a:lnTo>
                    <a:pt x="131" y="418"/>
                  </a:lnTo>
                  <a:lnTo>
                    <a:pt x="135" y="411"/>
                  </a:lnTo>
                  <a:lnTo>
                    <a:pt x="138" y="403"/>
                  </a:lnTo>
                  <a:lnTo>
                    <a:pt x="142" y="396"/>
                  </a:lnTo>
                  <a:lnTo>
                    <a:pt x="145" y="389"/>
                  </a:lnTo>
                  <a:lnTo>
                    <a:pt x="149" y="384"/>
                  </a:lnTo>
                  <a:lnTo>
                    <a:pt x="152" y="377"/>
                  </a:lnTo>
                  <a:lnTo>
                    <a:pt x="155" y="370"/>
                  </a:lnTo>
                  <a:lnTo>
                    <a:pt x="159" y="363"/>
                  </a:lnTo>
                  <a:lnTo>
                    <a:pt x="162" y="356"/>
                  </a:lnTo>
                  <a:lnTo>
                    <a:pt x="166" y="351"/>
                  </a:lnTo>
                  <a:lnTo>
                    <a:pt x="169" y="344"/>
                  </a:lnTo>
                  <a:lnTo>
                    <a:pt x="173" y="337"/>
                  </a:lnTo>
                  <a:lnTo>
                    <a:pt x="176" y="332"/>
                  </a:lnTo>
                  <a:lnTo>
                    <a:pt x="180" y="327"/>
                  </a:lnTo>
                  <a:lnTo>
                    <a:pt x="183" y="320"/>
                  </a:lnTo>
                  <a:lnTo>
                    <a:pt x="187" y="315"/>
                  </a:lnTo>
                  <a:lnTo>
                    <a:pt x="190" y="309"/>
                  </a:lnTo>
                  <a:lnTo>
                    <a:pt x="193" y="302"/>
                  </a:lnTo>
                  <a:lnTo>
                    <a:pt x="197" y="297"/>
                  </a:lnTo>
                  <a:lnTo>
                    <a:pt x="200" y="292"/>
                  </a:lnTo>
                  <a:lnTo>
                    <a:pt x="204" y="287"/>
                  </a:lnTo>
                  <a:lnTo>
                    <a:pt x="207" y="282"/>
                  </a:lnTo>
                  <a:lnTo>
                    <a:pt x="211" y="276"/>
                  </a:lnTo>
                  <a:lnTo>
                    <a:pt x="214" y="271"/>
                  </a:lnTo>
                  <a:lnTo>
                    <a:pt x="218" y="266"/>
                  </a:lnTo>
                  <a:lnTo>
                    <a:pt x="219" y="261"/>
                  </a:lnTo>
                  <a:lnTo>
                    <a:pt x="225" y="257"/>
                  </a:lnTo>
                  <a:lnTo>
                    <a:pt x="226" y="252"/>
                  </a:lnTo>
                  <a:lnTo>
                    <a:pt x="230" y="249"/>
                  </a:lnTo>
                  <a:lnTo>
                    <a:pt x="233" y="244"/>
                  </a:lnTo>
                  <a:lnTo>
                    <a:pt x="237" y="238"/>
                  </a:lnTo>
                  <a:lnTo>
                    <a:pt x="238" y="235"/>
                  </a:lnTo>
                  <a:lnTo>
                    <a:pt x="242" y="230"/>
                  </a:lnTo>
                  <a:lnTo>
                    <a:pt x="245" y="226"/>
                  </a:lnTo>
                  <a:lnTo>
                    <a:pt x="247" y="221"/>
                  </a:lnTo>
                  <a:lnTo>
                    <a:pt x="250" y="218"/>
                  </a:lnTo>
                  <a:lnTo>
                    <a:pt x="254" y="214"/>
                  </a:lnTo>
                  <a:lnTo>
                    <a:pt x="256" y="211"/>
                  </a:lnTo>
                  <a:lnTo>
                    <a:pt x="259" y="206"/>
                  </a:lnTo>
                  <a:lnTo>
                    <a:pt x="263" y="202"/>
                  </a:lnTo>
                  <a:lnTo>
                    <a:pt x="264" y="200"/>
                  </a:lnTo>
                  <a:lnTo>
                    <a:pt x="268" y="197"/>
                  </a:lnTo>
                  <a:lnTo>
                    <a:pt x="269" y="194"/>
                  </a:lnTo>
                  <a:lnTo>
                    <a:pt x="273" y="190"/>
                  </a:lnTo>
                  <a:lnTo>
                    <a:pt x="276" y="187"/>
                  </a:lnTo>
                  <a:lnTo>
                    <a:pt x="278" y="183"/>
                  </a:lnTo>
                  <a:lnTo>
                    <a:pt x="280" y="180"/>
                  </a:lnTo>
                  <a:lnTo>
                    <a:pt x="282" y="176"/>
                  </a:lnTo>
                  <a:lnTo>
                    <a:pt x="285" y="175"/>
                  </a:lnTo>
                  <a:lnTo>
                    <a:pt x="288" y="169"/>
                  </a:lnTo>
                  <a:lnTo>
                    <a:pt x="294" y="164"/>
                  </a:lnTo>
                  <a:lnTo>
                    <a:pt x="297" y="159"/>
                  </a:lnTo>
                  <a:lnTo>
                    <a:pt x="301" y="156"/>
                  </a:lnTo>
                  <a:lnTo>
                    <a:pt x="304" y="152"/>
                  </a:lnTo>
                  <a:lnTo>
                    <a:pt x="307" y="149"/>
                  </a:lnTo>
                  <a:lnTo>
                    <a:pt x="309" y="145"/>
                  </a:lnTo>
                  <a:lnTo>
                    <a:pt x="311" y="143"/>
                  </a:lnTo>
                  <a:lnTo>
                    <a:pt x="313" y="140"/>
                  </a:lnTo>
                  <a:lnTo>
                    <a:pt x="316" y="138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11" y="192"/>
                  </a:lnTo>
                  <a:lnTo>
                    <a:pt x="323" y="192"/>
                  </a:lnTo>
                  <a:lnTo>
                    <a:pt x="323" y="190"/>
                  </a:lnTo>
                  <a:lnTo>
                    <a:pt x="325" y="185"/>
                  </a:lnTo>
                  <a:lnTo>
                    <a:pt x="326" y="181"/>
                  </a:lnTo>
                  <a:lnTo>
                    <a:pt x="328" y="180"/>
                  </a:lnTo>
                  <a:lnTo>
                    <a:pt x="330" y="175"/>
                  </a:lnTo>
                  <a:lnTo>
                    <a:pt x="332" y="171"/>
                  </a:lnTo>
                  <a:lnTo>
                    <a:pt x="333" y="166"/>
                  </a:lnTo>
                  <a:lnTo>
                    <a:pt x="335" y="161"/>
                  </a:lnTo>
                  <a:lnTo>
                    <a:pt x="339" y="156"/>
                  </a:lnTo>
                  <a:lnTo>
                    <a:pt x="340" y="150"/>
                  </a:lnTo>
                  <a:lnTo>
                    <a:pt x="344" y="143"/>
                  </a:lnTo>
                  <a:lnTo>
                    <a:pt x="345" y="138"/>
                  </a:lnTo>
                  <a:lnTo>
                    <a:pt x="349" y="131"/>
                  </a:lnTo>
                  <a:lnTo>
                    <a:pt x="354" y="126"/>
                  </a:lnTo>
                  <a:lnTo>
                    <a:pt x="354" y="123"/>
                  </a:lnTo>
                  <a:lnTo>
                    <a:pt x="356" y="119"/>
                  </a:lnTo>
                  <a:lnTo>
                    <a:pt x="358" y="116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3" y="105"/>
                  </a:lnTo>
                  <a:lnTo>
                    <a:pt x="364" y="102"/>
                  </a:lnTo>
                  <a:lnTo>
                    <a:pt x="366" y="99"/>
                  </a:lnTo>
                  <a:lnTo>
                    <a:pt x="366" y="95"/>
                  </a:lnTo>
                  <a:lnTo>
                    <a:pt x="368" y="93"/>
                  </a:lnTo>
                  <a:lnTo>
                    <a:pt x="370" y="90"/>
                  </a:lnTo>
                  <a:lnTo>
                    <a:pt x="371" y="86"/>
                  </a:lnTo>
                  <a:lnTo>
                    <a:pt x="375" y="79"/>
                  </a:lnTo>
                  <a:lnTo>
                    <a:pt x="378" y="74"/>
                  </a:lnTo>
                  <a:lnTo>
                    <a:pt x="382" y="69"/>
                  </a:lnTo>
                  <a:lnTo>
                    <a:pt x="385" y="62"/>
                  </a:lnTo>
                  <a:lnTo>
                    <a:pt x="387" y="57"/>
                  </a:lnTo>
                  <a:lnTo>
                    <a:pt x="390" y="54"/>
                  </a:lnTo>
                  <a:lnTo>
                    <a:pt x="392" y="48"/>
                  </a:lnTo>
                  <a:lnTo>
                    <a:pt x="396" y="45"/>
                  </a:lnTo>
                  <a:lnTo>
                    <a:pt x="397" y="41"/>
                  </a:lnTo>
                  <a:lnTo>
                    <a:pt x="401" y="38"/>
                  </a:lnTo>
                  <a:lnTo>
                    <a:pt x="404" y="33"/>
                  </a:lnTo>
                  <a:lnTo>
                    <a:pt x="408" y="28"/>
                  </a:lnTo>
                  <a:lnTo>
                    <a:pt x="409" y="22"/>
                  </a:lnTo>
                  <a:lnTo>
                    <a:pt x="413" y="19"/>
                  </a:lnTo>
                  <a:lnTo>
                    <a:pt x="415" y="16"/>
                  </a:lnTo>
                  <a:lnTo>
                    <a:pt x="416" y="12"/>
                  </a:lnTo>
                  <a:lnTo>
                    <a:pt x="416" y="1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04"/>
            <p:cNvSpPr>
              <a:spLocks/>
            </p:cNvSpPr>
            <p:nvPr/>
          </p:nvSpPr>
          <p:spPr bwMode="auto">
            <a:xfrm>
              <a:off x="3557" y="1637"/>
              <a:ext cx="256" cy="113"/>
            </a:xfrm>
            <a:custGeom>
              <a:avLst/>
              <a:gdLst>
                <a:gd name="T0" fmla="*/ 8 w 511"/>
                <a:gd name="T1" fmla="*/ 9 h 227"/>
                <a:gd name="T2" fmla="*/ 26 w 511"/>
                <a:gd name="T3" fmla="*/ 2 h 227"/>
                <a:gd name="T4" fmla="*/ 38 w 511"/>
                <a:gd name="T5" fmla="*/ 14 h 227"/>
                <a:gd name="T6" fmla="*/ 50 w 511"/>
                <a:gd name="T7" fmla="*/ 35 h 227"/>
                <a:gd name="T8" fmla="*/ 64 w 511"/>
                <a:gd name="T9" fmla="*/ 64 h 227"/>
                <a:gd name="T10" fmla="*/ 71 w 511"/>
                <a:gd name="T11" fmla="*/ 83 h 227"/>
                <a:gd name="T12" fmla="*/ 79 w 511"/>
                <a:gd name="T13" fmla="*/ 102 h 227"/>
                <a:gd name="T14" fmla="*/ 88 w 511"/>
                <a:gd name="T15" fmla="*/ 133 h 227"/>
                <a:gd name="T16" fmla="*/ 93 w 511"/>
                <a:gd name="T17" fmla="*/ 156 h 227"/>
                <a:gd name="T18" fmla="*/ 93 w 511"/>
                <a:gd name="T19" fmla="*/ 177 h 227"/>
                <a:gd name="T20" fmla="*/ 90 w 511"/>
                <a:gd name="T21" fmla="*/ 194 h 227"/>
                <a:gd name="T22" fmla="*/ 97 w 511"/>
                <a:gd name="T23" fmla="*/ 204 h 227"/>
                <a:gd name="T24" fmla="*/ 109 w 511"/>
                <a:gd name="T25" fmla="*/ 189 h 227"/>
                <a:gd name="T26" fmla="*/ 116 w 511"/>
                <a:gd name="T27" fmla="*/ 166 h 227"/>
                <a:gd name="T28" fmla="*/ 116 w 511"/>
                <a:gd name="T29" fmla="*/ 149 h 227"/>
                <a:gd name="T30" fmla="*/ 114 w 511"/>
                <a:gd name="T31" fmla="*/ 135 h 227"/>
                <a:gd name="T32" fmla="*/ 202 w 511"/>
                <a:gd name="T33" fmla="*/ 107 h 227"/>
                <a:gd name="T34" fmla="*/ 333 w 511"/>
                <a:gd name="T35" fmla="*/ 104 h 227"/>
                <a:gd name="T36" fmla="*/ 349 w 511"/>
                <a:gd name="T37" fmla="*/ 90 h 227"/>
                <a:gd name="T38" fmla="*/ 368 w 511"/>
                <a:gd name="T39" fmla="*/ 80 h 227"/>
                <a:gd name="T40" fmla="*/ 385 w 511"/>
                <a:gd name="T41" fmla="*/ 69 h 227"/>
                <a:gd name="T42" fmla="*/ 406 w 511"/>
                <a:gd name="T43" fmla="*/ 61 h 227"/>
                <a:gd name="T44" fmla="*/ 430 w 511"/>
                <a:gd name="T45" fmla="*/ 56 h 227"/>
                <a:gd name="T46" fmla="*/ 452 w 511"/>
                <a:gd name="T47" fmla="*/ 50 h 227"/>
                <a:gd name="T48" fmla="*/ 471 w 511"/>
                <a:gd name="T49" fmla="*/ 49 h 227"/>
                <a:gd name="T50" fmla="*/ 496 w 511"/>
                <a:gd name="T51" fmla="*/ 49 h 227"/>
                <a:gd name="T52" fmla="*/ 511 w 511"/>
                <a:gd name="T53" fmla="*/ 49 h 227"/>
                <a:gd name="T54" fmla="*/ 480 w 511"/>
                <a:gd name="T55" fmla="*/ 75 h 227"/>
                <a:gd name="T56" fmla="*/ 461 w 511"/>
                <a:gd name="T57" fmla="*/ 78 h 227"/>
                <a:gd name="T58" fmla="*/ 432 w 511"/>
                <a:gd name="T59" fmla="*/ 83 h 227"/>
                <a:gd name="T60" fmla="*/ 413 w 511"/>
                <a:gd name="T61" fmla="*/ 87 h 227"/>
                <a:gd name="T62" fmla="*/ 397 w 511"/>
                <a:gd name="T63" fmla="*/ 90 h 227"/>
                <a:gd name="T64" fmla="*/ 380 w 511"/>
                <a:gd name="T65" fmla="*/ 95 h 227"/>
                <a:gd name="T66" fmla="*/ 364 w 511"/>
                <a:gd name="T67" fmla="*/ 99 h 227"/>
                <a:gd name="T68" fmla="*/ 337 w 511"/>
                <a:gd name="T69" fmla="*/ 109 h 227"/>
                <a:gd name="T70" fmla="*/ 314 w 511"/>
                <a:gd name="T71" fmla="*/ 118 h 227"/>
                <a:gd name="T72" fmla="*/ 295 w 511"/>
                <a:gd name="T73" fmla="*/ 126 h 227"/>
                <a:gd name="T74" fmla="*/ 273 w 511"/>
                <a:gd name="T75" fmla="*/ 137 h 227"/>
                <a:gd name="T76" fmla="*/ 264 w 511"/>
                <a:gd name="T77" fmla="*/ 144 h 227"/>
                <a:gd name="T78" fmla="*/ 254 w 511"/>
                <a:gd name="T79" fmla="*/ 192 h 227"/>
                <a:gd name="T80" fmla="*/ 233 w 511"/>
                <a:gd name="T81" fmla="*/ 192 h 227"/>
                <a:gd name="T82" fmla="*/ 214 w 511"/>
                <a:gd name="T83" fmla="*/ 192 h 227"/>
                <a:gd name="T84" fmla="*/ 195 w 511"/>
                <a:gd name="T85" fmla="*/ 192 h 227"/>
                <a:gd name="T86" fmla="*/ 176 w 511"/>
                <a:gd name="T87" fmla="*/ 197 h 227"/>
                <a:gd name="T88" fmla="*/ 160 w 511"/>
                <a:gd name="T89" fmla="*/ 199 h 227"/>
                <a:gd name="T90" fmla="*/ 136 w 511"/>
                <a:gd name="T91" fmla="*/ 209 h 227"/>
                <a:gd name="T92" fmla="*/ 117 w 511"/>
                <a:gd name="T93" fmla="*/ 218 h 227"/>
                <a:gd name="T94" fmla="*/ 27 w 511"/>
                <a:gd name="T95" fmla="*/ 175 h 227"/>
                <a:gd name="T96" fmla="*/ 34 w 511"/>
                <a:gd name="T97" fmla="*/ 142 h 227"/>
                <a:gd name="T98" fmla="*/ 41 w 511"/>
                <a:gd name="T99" fmla="*/ 125 h 227"/>
                <a:gd name="T100" fmla="*/ 41 w 511"/>
                <a:gd name="T101" fmla="*/ 106 h 227"/>
                <a:gd name="T102" fmla="*/ 36 w 511"/>
                <a:gd name="T103" fmla="*/ 87 h 227"/>
                <a:gd name="T104" fmla="*/ 27 w 511"/>
                <a:gd name="T105" fmla="*/ 69 h 227"/>
                <a:gd name="T106" fmla="*/ 14 w 511"/>
                <a:gd name="T107" fmla="*/ 44 h 227"/>
                <a:gd name="T108" fmla="*/ 0 w 511"/>
                <a:gd name="T109" fmla="*/ 2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1" h="227">
                  <a:moveTo>
                    <a:pt x="0" y="25"/>
                  </a:moveTo>
                  <a:lnTo>
                    <a:pt x="0" y="23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7"/>
                  </a:lnTo>
                  <a:lnTo>
                    <a:pt x="36" y="11"/>
                  </a:lnTo>
                  <a:lnTo>
                    <a:pt x="38" y="14"/>
                  </a:lnTo>
                  <a:lnTo>
                    <a:pt x="40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8" y="30"/>
                  </a:lnTo>
                  <a:lnTo>
                    <a:pt x="50" y="35"/>
                  </a:lnTo>
                  <a:lnTo>
                    <a:pt x="53" y="40"/>
                  </a:lnTo>
                  <a:lnTo>
                    <a:pt x="55" y="45"/>
                  </a:lnTo>
                  <a:lnTo>
                    <a:pt x="59" y="52"/>
                  </a:lnTo>
                  <a:lnTo>
                    <a:pt x="60" y="57"/>
                  </a:lnTo>
                  <a:lnTo>
                    <a:pt x="64" y="64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7" y="73"/>
                  </a:lnTo>
                  <a:lnTo>
                    <a:pt x="69" y="78"/>
                  </a:lnTo>
                  <a:lnTo>
                    <a:pt x="71" y="83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6" y="95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9"/>
                  </a:lnTo>
                  <a:lnTo>
                    <a:pt x="83" y="114"/>
                  </a:lnTo>
                  <a:lnTo>
                    <a:pt x="84" y="121"/>
                  </a:lnTo>
                  <a:lnTo>
                    <a:pt x="86" y="126"/>
                  </a:lnTo>
                  <a:lnTo>
                    <a:pt x="88" y="133"/>
                  </a:lnTo>
                  <a:lnTo>
                    <a:pt x="90" y="139"/>
                  </a:lnTo>
                  <a:lnTo>
                    <a:pt x="90" y="142"/>
                  </a:lnTo>
                  <a:lnTo>
                    <a:pt x="91" y="147"/>
                  </a:lnTo>
                  <a:lnTo>
                    <a:pt x="91" y="152"/>
                  </a:lnTo>
                  <a:lnTo>
                    <a:pt x="93" y="156"/>
                  </a:lnTo>
                  <a:lnTo>
                    <a:pt x="93" y="159"/>
                  </a:lnTo>
                  <a:lnTo>
                    <a:pt x="93" y="163"/>
                  </a:lnTo>
                  <a:lnTo>
                    <a:pt x="93" y="168"/>
                  </a:lnTo>
                  <a:lnTo>
                    <a:pt x="93" y="173"/>
                  </a:lnTo>
                  <a:lnTo>
                    <a:pt x="93" y="177"/>
                  </a:lnTo>
                  <a:lnTo>
                    <a:pt x="91" y="182"/>
                  </a:lnTo>
                  <a:lnTo>
                    <a:pt x="91" y="185"/>
                  </a:lnTo>
                  <a:lnTo>
                    <a:pt x="90" y="189"/>
                  </a:lnTo>
                  <a:lnTo>
                    <a:pt x="90" y="190"/>
                  </a:lnTo>
                  <a:lnTo>
                    <a:pt x="90" y="194"/>
                  </a:lnTo>
                  <a:lnTo>
                    <a:pt x="88" y="197"/>
                  </a:lnTo>
                  <a:lnTo>
                    <a:pt x="86" y="199"/>
                  </a:lnTo>
                  <a:lnTo>
                    <a:pt x="84" y="201"/>
                  </a:lnTo>
                  <a:lnTo>
                    <a:pt x="84" y="203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8" y="203"/>
                  </a:lnTo>
                  <a:lnTo>
                    <a:pt x="102" y="199"/>
                  </a:lnTo>
                  <a:lnTo>
                    <a:pt x="105" y="196"/>
                  </a:lnTo>
                  <a:lnTo>
                    <a:pt x="109" y="189"/>
                  </a:lnTo>
                  <a:lnTo>
                    <a:pt x="112" y="185"/>
                  </a:lnTo>
                  <a:lnTo>
                    <a:pt x="114" y="178"/>
                  </a:lnTo>
                  <a:lnTo>
                    <a:pt x="116" y="173"/>
                  </a:lnTo>
                  <a:lnTo>
                    <a:pt x="116" y="170"/>
                  </a:lnTo>
                  <a:lnTo>
                    <a:pt x="116" y="166"/>
                  </a:lnTo>
                  <a:lnTo>
                    <a:pt x="116" y="163"/>
                  </a:lnTo>
                  <a:lnTo>
                    <a:pt x="116" y="159"/>
                  </a:lnTo>
                  <a:lnTo>
                    <a:pt x="116" y="156"/>
                  </a:lnTo>
                  <a:lnTo>
                    <a:pt x="116" y="152"/>
                  </a:lnTo>
                  <a:lnTo>
                    <a:pt x="116" y="149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16" y="139"/>
                  </a:lnTo>
                  <a:lnTo>
                    <a:pt x="114" y="137"/>
                  </a:lnTo>
                  <a:lnTo>
                    <a:pt x="114" y="135"/>
                  </a:lnTo>
                  <a:lnTo>
                    <a:pt x="114" y="132"/>
                  </a:lnTo>
                  <a:lnTo>
                    <a:pt x="114" y="130"/>
                  </a:lnTo>
                  <a:lnTo>
                    <a:pt x="169" y="101"/>
                  </a:lnTo>
                  <a:lnTo>
                    <a:pt x="193" y="125"/>
                  </a:lnTo>
                  <a:lnTo>
                    <a:pt x="202" y="107"/>
                  </a:lnTo>
                  <a:lnTo>
                    <a:pt x="211" y="116"/>
                  </a:lnTo>
                  <a:lnTo>
                    <a:pt x="252" y="80"/>
                  </a:lnTo>
                  <a:lnTo>
                    <a:pt x="266" y="101"/>
                  </a:lnTo>
                  <a:lnTo>
                    <a:pt x="309" y="75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8" y="99"/>
                  </a:lnTo>
                  <a:lnTo>
                    <a:pt x="342" y="95"/>
                  </a:lnTo>
                  <a:lnTo>
                    <a:pt x="345" y="94"/>
                  </a:lnTo>
                  <a:lnTo>
                    <a:pt x="349" y="90"/>
                  </a:lnTo>
                  <a:lnTo>
                    <a:pt x="356" y="87"/>
                  </a:lnTo>
                  <a:lnTo>
                    <a:pt x="357" y="85"/>
                  </a:lnTo>
                  <a:lnTo>
                    <a:pt x="361" y="83"/>
                  </a:lnTo>
                  <a:lnTo>
                    <a:pt x="364" y="82"/>
                  </a:lnTo>
                  <a:lnTo>
                    <a:pt x="368" y="80"/>
                  </a:lnTo>
                  <a:lnTo>
                    <a:pt x="369" y="78"/>
                  </a:lnTo>
                  <a:lnTo>
                    <a:pt x="373" y="76"/>
                  </a:lnTo>
                  <a:lnTo>
                    <a:pt x="376" y="73"/>
                  </a:lnTo>
                  <a:lnTo>
                    <a:pt x="382" y="71"/>
                  </a:lnTo>
                  <a:lnTo>
                    <a:pt x="385" y="69"/>
                  </a:lnTo>
                  <a:lnTo>
                    <a:pt x="388" y="68"/>
                  </a:lnTo>
                  <a:lnTo>
                    <a:pt x="394" y="66"/>
                  </a:lnTo>
                  <a:lnTo>
                    <a:pt x="397" y="64"/>
                  </a:lnTo>
                  <a:lnTo>
                    <a:pt x="402" y="63"/>
                  </a:lnTo>
                  <a:lnTo>
                    <a:pt x="406" y="61"/>
                  </a:lnTo>
                  <a:lnTo>
                    <a:pt x="411" y="61"/>
                  </a:lnTo>
                  <a:lnTo>
                    <a:pt x="416" y="59"/>
                  </a:lnTo>
                  <a:lnTo>
                    <a:pt x="420" y="57"/>
                  </a:lnTo>
                  <a:lnTo>
                    <a:pt x="426" y="56"/>
                  </a:lnTo>
                  <a:lnTo>
                    <a:pt x="430" y="56"/>
                  </a:lnTo>
                  <a:lnTo>
                    <a:pt x="435" y="54"/>
                  </a:lnTo>
                  <a:lnTo>
                    <a:pt x="439" y="52"/>
                  </a:lnTo>
                  <a:lnTo>
                    <a:pt x="444" y="52"/>
                  </a:lnTo>
                  <a:lnTo>
                    <a:pt x="447" y="50"/>
                  </a:lnTo>
                  <a:lnTo>
                    <a:pt x="452" y="50"/>
                  </a:lnTo>
                  <a:lnTo>
                    <a:pt x="456" y="50"/>
                  </a:lnTo>
                  <a:lnTo>
                    <a:pt x="461" y="50"/>
                  </a:lnTo>
                  <a:lnTo>
                    <a:pt x="464" y="49"/>
                  </a:lnTo>
                  <a:lnTo>
                    <a:pt x="468" y="49"/>
                  </a:lnTo>
                  <a:lnTo>
                    <a:pt x="471" y="49"/>
                  </a:lnTo>
                  <a:lnTo>
                    <a:pt x="475" y="49"/>
                  </a:lnTo>
                  <a:lnTo>
                    <a:pt x="478" y="49"/>
                  </a:lnTo>
                  <a:lnTo>
                    <a:pt x="483" y="49"/>
                  </a:lnTo>
                  <a:lnTo>
                    <a:pt x="489" y="49"/>
                  </a:lnTo>
                  <a:lnTo>
                    <a:pt x="496" y="49"/>
                  </a:lnTo>
                  <a:lnTo>
                    <a:pt x="499" y="49"/>
                  </a:lnTo>
                  <a:lnTo>
                    <a:pt x="504" y="49"/>
                  </a:lnTo>
                  <a:lnTo>
                    <a:pt x="506" y="49"/>
                  </a:lnTo>
                  <a:lnTo>
                    <a:pt x="509" y="49"/>
                  </a:lnTo>
                  <a:lnTo>
                    <a:pt x="511" y="49"/>
                  </a:lnTo>
                  <a:lnTo>
                    <a:pt x="511" y="49"/>
                  </a:lnTo>
                  <a:lnTo>
                    <a:pt x="487" y="75"/>
                  </a:lnTo>
                  <a:lnTo>
                    <a:pt x="485" y="75"/>
                  </a:lnTo>
                  <a:lnTo>
                    <a:pt x="482" y="75"/>
                  </a:lnTo>
                  <a:lnTo>
                    <a:pt x="480" y="75"/>
                  </a:lnTo>
                  <a:lnTo>
                    <a:pt x="477" y="75"/>
                  </a:lnTo>
                  <a:lnTo>
                    <a:pt x="473" y="76"/>
                  </a:lnTo>
                  <a:lnTo>
                    <a:pt x="470" y="76"/>
                  </a:lnTo>
                  <a:lnTo>
                    <a:pt x="464" y="76"/>
                  </a:lnTo>
                  <a:lnTo>
                    <a:pt x="461" y="78"/>
                  </a:lnTo>
                  <a:lnTo>
                    <a:pt x="454" y="78"/>
                  </a:lnTo>
                  <a:lnTo>
                    <a:pt x="449" y="80"/>
                  </a:lnTo>
                  <a:lnTo>
                    <a:pt x="444" y="82"/>
                  </a:lnTo>
                  <a:lnTo>
                    <a:pt x="439" y="82"/>
                  </a:lnTo>
                  <a:lnTo>
                    <a:pt x="432" y="83"/>
                  </a:lnTo>
                  <a:lnTo>
                    <a:pt x="426" y="85"/>
                  </a:lnTo>
                  <a:lnTo>
                    <a:pt x="423" y="85"/>
                  </a:lnTo>
                  <a:lnTo>
                    <a:pt x="420" y="87"/>
                  </a:lnTo>
                  <a:lnTo>
                    <a:pt x="416" y="87"/>
                  </a:lnTo>
                  <a:lnTo>
                    <a:pt x="413" y="87"/>
                  </a:lnTo>
                  <a:lnTo>
                    <a:pt x="409" y="88"/>
                  </a:lnTo>
                  <a:lnTo>
                    <a:pt x="406" y="88"/>
                  </a:lnTo>
                  <a:lnTo>
                    <a:pt x="402" y="88"/>
                  </a:lnTo>
                  <a:lnTo>
                    <a:pt x="401" y="90"/>
                  </a:lnTo>
                  <a:lnTo>
                    <a:pt x="397" y="90"/>
                  </a:lnTo>
                  <a:lnTo>
                    <a:pt x="394" y="92"/>
                  </a:lnTo>
                  <a:lnTo>
                    <a:pt x="388" y="92"/>
                  </a:lnTo>
                  <a:lnTo>
                    <a:pt x="387" y="94"/>
                  </a:lnTo>
                  <a:lnTo>
                    <a:pt x="383" y="94"/>
                  </a:lnTo>
                  <a:lnTo>
                    <a:pt x="380" y="95"/>
                  </a:lnTo>
                  <a:lnTo>
                    <a:pt x="376" y="95"/>
                  </a:lnTo>
                  <a:lnTo>
                    <a:pt x="373" y="97"/>
                  </a:lnTo>
                  <a:lnTo>
                    <a:pt x="369" y="97"/>
                  </a:lnTo>
                  <a:lnTo>
                    <a:pt x="366" y="99"/>
                  </a:lnTo>
                  <a:lnTo>
                    <a:pt x="364" y="99"/>
                  </a:lnTo>
                  <a:lnTo>
                    <a:pt x="361" y="101"/>
                  </a:lnTo>
                  <a:lnTo>
                    <a:pt x="354" y="102"/>
                  </a:lnTo>
                  <a:lnTo>
                    <a:pt x="349" y="104"/>
                  </a:lnTo>
                  <a:lnTo>
                    <a:pt x="342" y="106"/>
                  </a:lnTo>
                  <a:lnTo>
                    <a:pt x="337" y="109"/>
                  </a:lnTo>
                  <a:lnTo>
                    <a:pt x="331" y="111"/>
                  </a:lnTo>
                  <a:lnTo>
                    <a:pt x="328" y="113"/>
                  </a:lnTo>
                  <a:lnTo>
                    <a:pt x="323" y="114"/>
                  </a:lnTo>
                  <a:lnTo>
                    <a:pt x="318" y="116"/>
                  </a:lnTo>
                  <a:lnTo>
                    <a:pt x="314" y="118"/>
                  </a:lnTo>
                  <a:lnTo>
                    <a:pt x="309" y="120"/>
                  </a:lnTo>
                  <a:lnTo>
                    <a:pt x="306" y="121"/>
                  </a:lnTo>
                  <a:lnTo>
                    <a:pt x="302" y="123"/>
                  </a:lnTo>
                  <a:lnTo>
                    <a:pt x="299" y="125"/>
                  </a:lnTo>
                  <a:lnTo>
                    <a:pt x="295" y="126"/>
                  </a:lnTo>
                  <a:lnTo>
                    <a:pt x="288" y="128"/>
                  </a:lnTo>
                  <a:lnTo>
                    <a:pt x="285" y="132"/>
                  </a:lnTo>
                  <a:lnTo>
                    <a:pt x="280" y="133"/>
                  </a:lnTo>
                  <a:lnTo>
                    <a:pt x="276" y="137"/>
                  </a:lnTo>
                  <a:lnTo>
                    <a:pt x="273" y="137"/>
                  </a:lnTo>
                  <a:lnTo>
                    <a:pt x="269" y="139"/>
                  </a:lnTo>
                  <a:lnTo>
                    <a:pt x="268" y="140"/>
                  </a:lnTo>
                  <a:lnTo>
                    <a:pt x="266" y="142"/>
                  </a:lnTo>
                  <a:lnTo>
                    <a:pt x="264" y="144"/>
                  </a:lnTo>
                  <a:lnTo>
                    <a:pt x="264" y="144"/>
                  </a:lnTo>
                  <a:lnTo>
                    <a:pt x="264" y="192"/>
                  </a:lnTo>
                  <a:lnTo>
                    <a:pt x="262" y="192"/>
                  </a:lnTo>
                  <a:lnTo>
                    <a:pt x="261" y="192"/>
                  </a:lnTo>
                  <a:lnTo>
                    <a:pt x="257" y="192"/>
                  </a:lnTo>
                  <a:lnTo>
                    <a:pt x="254" y="192"/>
                  </a:lnTo>
                  <a:lnTo>
                    <a:pt x="249" y="192"/>
                  </a:lnTo>
                  <a:lnTo>
                    <a:pt x="243" y="192"/>
                  </a:lnTo>
                  <a:lnTo>
                    <a:pt x="240" y="192"/>
                  </a:lnTo>
                  <a:lnTo>
                    <a:pt x="236" y="192"/>
                  </a:lnTo>
                  <a:lnTo>
                    <a:pt x="233" y="192"/>
                  </a:lnTo>
                  <a:lnTo>
                    <a:pt x="230" y="192"/>
                  </a:lnTo>
                  <a:lnTo>
                    <a:pt x="226" y="192"/>
                  </a:lnTo>
                  <a:lnTo>
                    <a:pt x="221" y="192"/>
                  </a:lnTo>
                  <a:lnTo>
                    <a:pt x="217" y="192"/>
                  </a:lnTo>
                  <a:lnTo>
                    <a:pt x="214" y="192"/>
                  </a:lnTo>
                  <a:lnTo>
                    <a:pt x="211" y="192"/>
                  </a:lnTo>
                  <a:lnTo>
                    <a:pt x="207" y="192"/>
                  </a:lnTo>
                  <a:lnTo>
                    <a:pt x="202" y="192"/>
                  </a:lnTo>
                  <a:lnTo>
                    <a:pt x="198" y="192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4"/>
                  </a:lnTo>
                  <a:lnTo>
                    <a:pt x="183" y="196"/>
                  </a:lnTo>
                  <a:lnTo>
                    <a:pt x="179" y="196"/>
                  </a:lnTo>
                  <a:lnTo>
                    <a:pt x="176" y="197"/>
                  </a:lnTo>
                  <a:lnTo>
                    <a:pt x="173" y="197"/>
                  </a:lnTo>
                  <a:lnTo>
                    <a:pt x="171" y="199"/>
                  </a:lnTo>
                  <a:lnTo>
                    <a:pt x="167" y="199"/>
                  </a:lnTo>
                  <a:lnTo>
                    <a:pt x="164" y="199"/>
                  </a:lnTo>
                  <a:lnTo>
                    <a:pt x="160" y="199"/>
                  </a:lnTo>
                  <a:lnTo>
                    <a:pt x="157" y="201"/>
                  </a:lnTo>
                  <a:lnTo>
                    <a:pt x="152" y="203"/>
                  </a:lnTo>
                  <a:lnTo>
                    <a:pt x="147" y="204"/>
                  </a:lnTo>
                  <a:lnTo>
                    <a:pt x="141" y="206"/>
                  </a:lnTo>
                  <a:lnTo>
                    <a:pt x="136" y="209"/>
                  </a:lnTo>
                  <a:lnTo>
                    <a:pt x="131" y="211"/>
                  </a:lnTo>
                  <a:lnTo>
                    <a:pt x="128" y="213"/>
                  </a:lnTo>
                  <a:lnTo>
                    <a:pt x="124" y="215"/>
                  </a:lnTo>
                  <a:lnTo>
                    <a:pt x="121" y="216"/>
                  </a:lnTo>
                  <a:lnTo>
                    <a:pt x="117" y="218"/>
                  </a:lnTo>
                  <a:lnTo>
                    <a:pt x="116" y="220"/>
                  </a:lnTo>
                  <a:lnTo>
                    <a:pt x="114" y="223"/>
                  </a:lnTo>
                  <a:lnTo>
                    <a:pt x="112" y="223"/>
                  </a:lnTo>
                  <a:lnTo>
                    <a:pt x="69" y="227"/>
                  </a:lnTo>
                  <a:lnTo>
                    <a:pt x="27" y="175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7" y="147"/>
                  </a:lnTo>
                  <a:lnTo>
                    <a:pt x="31" y="146"/>
                  </a:lnTo>
                  <a:lnTo>
                    <a:pt x="34" y="142"/>
                  </a:lnTo>
                  <a:lnTo>
                    <a:pt x="36" y="140"/>
                  </a:lnTo>
                  <a:lnTo>
                    <a:pt x="38" y="137"/>
                  </a:lnTo>
                  <a:lnTo>
                    <a:pt x="40" y="133"/>
                  </a:lnTo>
                  <a:lnTo>
                    <a:pt x="41" y="130"/>
                  </a:lnTo>
                  <a:lnTo>
                    <a:pt x="41" y="125"/>
                  </a:lnTo>
                  <a:lnTo>
                    <a:pt x="41" y="120"/>
                  </a:lnTo>
                  <a:lnTo>
                    <a:pt x="41" y="116"/>
                  </a:lnTo>
                  <a:lnTo>
                    <a:pt x="41" y="113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102"/>
                  </a:lnTo>
                  <a:lnTo>
                    <a:pt x="40" y="97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6" y="87"/>
                  </a:lnTo>
                  <a:lnTo>
                    <a:pt x="34" y="83"/>
                  </a:lnTo>
                  <a:lnTo>
                    <a:pt x="33" y="80"/>
                  </a:lnTo>
                  <a:lnTo>
                    <a:pt x="31" y="76"/>
                  </a:lnTo>
                  <a:lnTo>
                    <a:pt x="29" y="73"/>
                  </a:lnTo>
                  <a:lnTo>
                    <a:pt x="27" y="69"/>
                  </a:lnTo>
                  <a:lnTo>
                    <a:pt x="26" y="66"/>
                  </a:lnTo>
                  <a:lnTo>
                    <a:pt x="24" y="63"/>
                  </a:lnTo>
                  <a:lnTo>
                    <a:pt x="21" y="56"/>
                  </a:lnTo>
                  <a:lnTo>
                    <a:pt x="19" y="50"/>
                  </a:lnTo>
                  <a:lnTo>
                    <a:pt x="14" y="44"/>
                  </a:lnTo>
                  <a:lnTo>
                    <a:pt x="10" y="38"/>
                  </a:lnTo>
                  <a:lnTo>
                    <a:pt x="7" y="35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05"/>
            <p:cNvSpPr>
              <a:spLocks/>
            </p:cNvSpPr>
            <p:nvPr/>
          </p:nvSpPr>
          <p:spPr bwMode="auto">
            <a:xfrm>
              <a:off x="3849" y="1580"/>
              <a:ext cx="167" cy="183"/>
            </a:xfrm>
            <a:custGeom>
              <a:avLst/>
              <a:gdLst>
                <a:gd name="T0" fmla="*/ 134 w 333"/>
                <a:gd name="T1" fmla="*/ 206 h 367"/>
                <a:gd name="T2" fmla="*/ 141 w 333"/>
                <a:gd name="T3" fmla="*/ 196 h 367"/>
                <a:gd name="T4" fmla="*/ 153 w 333"/>
                <a:gd name="T5" fmla="*/ 177 h 367"/>
                <a:gd name="T6" fmla="*/ 167 w 333"/>
                <a:gd name="T7" fmla="*/ 156 h 367"/>
                <a:gd name="T8" fmla="*/ 181 w 333"/>
                <a:gd name="T9" fmla="*/ 132 h 367"/>
                <a:gd name="T10" fmla="*/ 195 w 333"/>
                <a:gd name="T11" fmla="*/ 109 h 367"/>
                <a:gd name="T12" fmla="*/ 207 w 333"/>
                <a:gd name="T13" fmla="*/ 87 h 367"/>
                <a:gd name="T14" fmla="*/ 214 w 333"/>
                <a:gd name="T15" fmla="*/ 69 h 367"/>
                <a:gd name="T16" fmla="*/ 219 w 333"/>
                <a:gd name="T17" fmla="*/ 52 h 367"/>
                <a:gd name="T18" fmla="*/ 222 w 333"/>
                <a:gd name="T19" fmla="*/ 40 h 367"/>
                <a:gd name="T20" fmla="*/ 231 w 333"/>
                <a:gd name="T21" fmla="*/ 18 h 367"/>
                <a:gd name="T22" fmla="*/ 235 w 333"/>
                <a:gd name="T23" fmla="*/ 5 h 367"/>
                <a:gd name="T24" fmla="*/ 245 w 333"/>
                <a:gd name="T25" fmla="*/ 11 h 367"/>
                <a:gd name="T26" fmla="*/ 241 w 333"/>
                <a:gd name="T27" fmla="*/ 23 h 367"/>
                <a:gd name="T28" fmla="*/ 238 w 333"/>
                <a:gd name="T29" fmla="*/ 37 h 367"/>
                <a:gd name="T30" fmla="*/ 233 w 333"/>
                <a:gd name="T31" fmla="*/ 52 h 367"/>
                <a:gd name="T32" fmla="*/ 226 w 333"/>
                <a:gd name="T33" fmla="*/ 69 h 367"/>
                <a:gd name="T34" fmla="*/ 219 w 333"/>
                <a:gd name="T35" fmla="*/ 88 h 367"/>
                <a:gd name="T36" fmla="*/ 212 w 333"/>
                <a:gd name="T37" fmla="*/ 107 h 367"/>
                <a:gd name="T38" fmla="*/ 205 w 333"/>
                <a:gd name="T39" fmla="*/ 125 h 367"/>
                <a:gd name="T40" fmla="*/ 195 w 333"/>
                <a:gd name="T41" fmla="*/ 142 h 367"/>
                <a:gd name="T42" fmla="*/ 186 w 333"/>
                <a:gd name="T43" fmla="*/ 159 h 367"/>
                <a:gd name="T44" fmla="*/ 174 w 333"/>
                <a:gd name="T45" fmla="*/ 175 h 367"/>
                <a:gd name="T46" fmla="*/ 164 w 333"/>
                <a:gd name="T47" fmla="*/ 192 h 367"/>
                <a:gd name="T48" fmla="*/ 152 w 333"/>
                <a:gd name="T49" fmla="*/ 208 h 367"/>
                <a:gd name="T50" fmla="*/ 141 w 333"/>
                <a:gd name="T51" fmla="*/ 223 h 367"/>
                <a:gd name="T52" fmla="*/ 288 w 333"/>
                <a:gd name="T53" fmla="*/ 139 h 367"/>
                <a:gd name="T54" fmla="*/ 293 w 333"/>
                <a:gd name="T55" fmla="*/ 163 h 367"/>
                <a:gd name="T56" fmla="*/ 245 w 333"/>
                <a:gd name="T57" fmla="*/ 291 h 367"/>
                <a:gd name="T58" fmla="*/ 260 w 333"/>
                <a:gd name="T59" fmla="*/ 301 h 367"/>
                <a:gd name="T60" fmla="*/ 283 w 333"/>
                <a:gd name="T61" fmla="*/ 282 h 367"/>
                <a:gd name="T62" fmla="*/ 295 w 333"/>
                <a:gd name="T63" fmla="*/ 265 h 367"/>
                <a:gd name="T64" fmla="*/ 304 w 333"/>
                <a:gd name="T65" fmla="*/ 251 h 367"/>
                <a:gd name="T66" fmla="*/ 311 w 333"/>
                <a:gd name="T67" fmla="*/ 237 h 367"/>
                <a:gd name="T68" fmla="*/ 324 w 333"/>
                <a:gd name="T69" fmla="*/ 235 h 367"/>
                <a:gd name="T70" fmla="*/ 317 w 333"/>
                <a:gd name="T71" fmla="*/ 247 h 367"/>
                <a:gd name="T72" fmla="*/ 312 w 333"/>
                <a:gd name="T73" fmla="*/ 261 h 367"/>
                <a:gd name="T74" fmla="*/ 305 w 333"/>
                <a:gd name="T75" fmla="*/ 279 h 367"/>
                <a:gd name="T76" fmla="*/ 295 w 333"/>
                <a:gd name="T77" fmla="*/ 294 h 367"/>
                <a:gd name="T78" fmla="*/ 281 w 333"/>
                <a:gd name="T79" fmla="*/ 311 h 367"/>
                <a:gd name="T80" fmla="*/ 267 w 333"/>
                <a:gd name="T81" fmla="*/ 327 h 367"/>
                <a:gd name="T82" fmla="*/ 250 w 333"/>
                <a:gd name="T83" fmla="*/ 337 h 367"/>
                <a:gd name="T84" fmla="*/ 235 w 333"/>
                <a:gd name="T85" fmla="*/ 346 h 367"/>
                <a:gd name="T86" fmla="*/ 219 w 333"/>
                <a:gd name="T87" fmla="*/ 353 h 367"/>
                <a:gd name="T88" fmla="*/ 207 w 333"/>
                <a:gd name="T89" fmla="*/ 358 h 367"/>
                <a:gd name="T90" fmla="*/ 186 w 333"/>
                <a:gd name="T91" fmla="*/ 363 h 367"/>
                <a:gd name="T92" fmla="*/ 174 w 333"/>
                <a:gd name="T93" fmla="*/ 367 h 367"/>
                <a:gd name="T94" fmla="*/ 0 w 333"/>
                <a:gd name="T95" fmla="*/ 15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3" h="367">
                  <a:moveTo>
                    <a:pt x="0" y="159"/>
                  </a:moveTo>
                  <a:lnTo>
                    <a:pt x="131" y="211"/>
                  </a:lnTo>
                  <a:lnTo>
                    <a:pt x="131" y="209"/>
                  </a:lnTo>
                  <a:lnTo>
                    <a:pt x="134" y="206"/>
                  </a:lnTo>
                  <a:lnTo>
                    <a:pt x="136" y="204"/>
                  </a:lnTo>
                  <a:lnTo>
                    <a:pt x="138" y="201"/>
                  </a:lnTo>
                  <a:lnTo>
                    <a:pt x="140" y="197"/>
                  </a:lnTo>
                  <a:lnTo>
                    <a:pt x="141" y="196"/>
                  </a:lnTo>
                  <a:lnTo>
                    <a:pt x="145" y="190"/>
                  </a:lnTo>
                  <a:lnTo>
                    <a:pt x="146" y="185"/>
                  </a:lnTo>
                  <a:lnTo>
                    <a:pt x="150" y="182"/>
                  </a:lnTo>
                  <a:lnTo>
                    <a:pt x="153" y="177"/>
                  </a:lnTo>
                  <a:lnTo>
                    <a:pt x="157" y="171"/>
                  </a:lnTo>
                  <a:lnTo>
                    <a:pt x="160" y="166"/>
                  </a:lnTo>
                  <a:lnTo>
                    <a:pt x="164" y="161"/>
                  </a:lnTo>
                  <a:lnTo>
                    <a:pt x="167" y="156"/>
                  </a:lnTo>
                  <a:lnTo>
                    <a:pt x="171" y="149"/>
                  </a:lnTo>
                  <a:lnTo>
                    <a:pt x="174" y="144"/>
                  </a:lnTo>
                  <a:lnTo>
                    <a:pt x="178" y="139"/>
                  </a:lnTo>
                  <a:lnTo>
                    <a:pt x="181" y="132"/>
                  </a:lnTo>
                  <a:lnTo>
                    <a:pt x="184" y="126"/>
                  </a:lnTo>
                  <a:lnTo>
                    <a:pt x="188" y="120"/>
                  </a:lnTo>
                  <a:lnTo>
                    <a:pt x="191" y="114"/>
                  </a:lnTo>
                  <a:lnTo>
                    <a:pt x="195" y="109"/>
                  </a:lnTo>
                  <a:lnTo>
                    <a:pt x="198" y="102"/>
                  </a:lnTo>
                  <a:lnTo>
                    <a:pt x="202" y="97"/>
                  </a:lnTo>
                  <a:lnTo>
                    <a:pt x="203" y="92"/>
                  </a:lnTo>
                  <a:lnTo>
                    <a:pt x="207" y="87"/>
                  </a:lnTo>
                  <a:lnTo>
                    <a:pt x="209" y="82"/>
                  </a:lnTo>
                  <a:lnTo>
                    <a:pt x="210" y="76"/>
                  </a:lnTo>
                  <a:lnTo>
                    <a:pt x="212" y="73"/>
                  </a:lnTo>
                  <a:lnTo>
                    <a:pt x="214" y="69"/>
                  </a:lnTo>
                  <a:lnTo>
                    <a:pt x="216" y="64"/>
                  </a:lnTo>
                  <a:lnTo>
                    <a:pt x="217" y="59"/>
                  </a:lnTo>
                  <a:lnTo>
                    <a:pt x="217" y="56"/>
                  </a:lnTo>
                  <a:lnTo>
                    <a:pt x="219" y="52"/>
                  </a:lnTo>
                  <a:lnTo>
                    <a:pt x="219" y="49"/>
                  </a:lnTo>
                  <a:lnTo>
                    <a:pt x="221" y="45"/>
                  </a:lnTo>
                  <a:lnTo>
                    <a:pt x="222" y="42"/>
                  </a:lnTo>
                  <a:lnTo>
                    <a:pt x="222" y="40"/>
                  </a:lnTo>
                  <a:lnTo>
                    <a:pt x="224" y="33"/>
                  </a:lnTo>
                  <a:lnTo>
                    <a:pt x="226" y="28"/>
                  </a:lnTo>
                  <a:lnTo>
                    <a:pt x="228" y="23"/>
                  </a:lnTo>
                  <a:lnTo>
                    <a:pt x="231" y="18"/>
                  </a:lnTo>
                  <a:lnTo>
                    <a:pt x="231" y="14"/>
                  </a:lnTo>
                  <a:lnTo>
                    <a:pt x="233" y="11"/>
                  </a:lnTo>
                  <a:lnTo>
                    <a:pt x="235" y="7"/>
                  </a:lnTo>
                  <a:lnTo>
                    <a:pt x="235" y="5"/>
                  </a:lnTo>
                  <a:lnTo>
                    <a:pt x="236" y="2"/>
                  </a:lnTo>
                  <a:lnTo>
                    <a:pt x="236" y="0"/>
                  </a:lnTo>
                  <a:lnTo>
                    <a:pt x="245" y="9"/>
                  </a:lnTo>
                  <a:lnTo>
                    <a:pt x="245" y="11"/>
                  </a:lnTo>
                  <a:lnTo>
                    <a:pt x="245" y="12"/>
                  </a:lnTo>
                  <a:lnTo>
                    <a:pt x="243" y="16"/>
                  </a:lnTo>
                  <a:lnTo>
                    <a:pt x="241" y="21"/>
                  </a:lnTo>
                  <a:lnTo>
                    <a:pt x="241" y="23"/>
                  </a:lnTo>
                  <a:lnTo>
                    <a:pt x="240" y="26"/>
                  </a:lnTo>
                  <a:lnTo>
                    <a:pt x="240" y="30"/>
                  </a:lnTo>
                  <a:lnTo>
                    <a:pt x="238" y="33"/>
                  </a:lnTo>
                  <a:lnTo>
                    <a:pt x="238" y="37"/>
                  </a:lnTo>
                  <a:lnTo>
                    <a:pt x="236" y="40"/>
                  </a:lnTo>
                  <a:lnTo>
                    <a:pt x="235" y="43"/>
                  </a:lnTo>
                  <a:lnTo>
                    <a:pt x="235" y="49"/>
                  </a:lnTo>
                  <a:lnTo>
                    <a:pt x="233" y="52"/>
                  </a:lnTo>
                  <a:lnTo>
                    <a:pt x="231" y="57"/>
                  </a:lnTo>
                  <a:lnTo>
                    <a:pt x="229" y="61"/>
                  </a:lnTo>
                  <a:lnTo>
                    <a:pt x="228" y="66"/>
                  </a:lnTo>
                  <a:lnTo>
                    <a:pt x="226" y="69"/>
                  </a:lnTo>
                  <a:lnTo>
                    <a:pt x="224" y="75"/>
                  </a:lnTo>
                  <a:lnTo>
                    <a:pt x="222" y="80"/>
                  </a:lnTo>
                  <a:lnTo>
                    <a:pt x="222" y="85"/>
                  </a:lnTo>
                  <a:lnTo>
                    <a:pt x="219" y="88"/>
                  </a:lnTo>
                  <a:lnTo>
                    <a:pt x="217" y="94"/>
                  </a:lnTo>
                  <a:lnTo>
                    <a:pt x="216" y="99"/>
                  </a:lnTo>
                  <a:lnTo>
                    <a:pt x="214" y="104"/>
                  </a:lnTo>
                  <a:lnTo>
                    <a:pt x="212" y="107"/>
                  </a:lnTo>
                  <a:lnTo>
                    <a:pt x="210" y="113"/>
                  </a:lnTo>
                  <a:lnTo>
                    <a:pt x="209" y="116"/>
                  </a:lnTo>
                  <a:lnTo>
                    <a:pt x="207" y="121"/>
                  </a:lnTo>
                  <a:lnTo>
                    <a:pt x="205" y="125"/>
                  </a:lnTo>
                  <a:lnTo>
                    <a:pt x="203" y="128"/>
                  </a:lnTo>
                  <a:lnTo>
                    <a:pt x="200" y="133"/>
                  </a:lnTo>
                  <a:lnTo>
                    <a:pt x="198" y="137"/>
                  </a:lnTo>
                  <a:lnTo>
                    <a:pt x="195" y="142"/>
                  </a:lnTo>
                  <a:lnTo>
                    <a:pt x="193" y="145"/>
                  </a:lnTo>
                  <a:lnTo>
                    <a:pt x="191" y="151"/>
                  </a:lnTo>
                  <a:lnTo>
                    <a:pt x="188" y="154"/>
                  </a:lnTo>
                  <a:lnTo>
                    <a:pt x="186" y="159"/>
                  </a:lnTo>
                  <a:lnTo>
                    <a:pt x="183" y="163"/>
                  </a:lnTo>
                  <a:lnTo>
                    <a:pt x="179" y="168"/>
                  </a:lnTo>
                  <a:lnTo>
                    <a:pt x="178" y="171"/>
                  </a:lnTo>
                  <a:lnTo>
                    <a:pt x="174" y="175"/>
                  </a:lnTo>
                  <a:lnTo>
                    <a:pt x="172" y="180"/>
                  </a:lnTo>
                  <a:lnTo>
                    <a:pt x="169" y="183"/>
                  </a:lnTo>
                  <a:lnTo>
                    <a:pt x="167" y="189"/>
                  </a:lnTo>
                  <a:lnTo>
                    <a:pt x="164" y="192"/>
                  </a:lnTo>
                  <a:lnTo>
                    <a:pt x="162" y="196"/>
                  </a:lnTo>
                  <a:lnTo>
                    <a:pt x="159" y="199"/>
                  </a:lnTo>
                  <a:lnTo>
                    <a:pt x="157" y="202"/>
                  </a:lnTo>
                  <a:lnTo>
                    <a:pt x="152" y="208"/>
                  </a:lnTo>
                  <a:lnTo>
                    <a:pt x="148" y="213"/>
                  </a:lnTo>
                  <a:lnTo>
                    <a:pt x="145" y="216"/>
                  </a:lnTo>
                  <a:lnTo>
                    <a:pt x="143" y="221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14" y="220"/>
                  </a:lnTo>
                  <a:lnTo>
                    <a:pt x="169" y="263"/>
                  </a:lnTo>
                  <a:lnTo>
                    <a:pt x="288" y="139"/>
                  </a:lnTo>
                  <a:lnTo>
                    <a:pt x="260" y="113"/>
                  </a:lnTo>
                  <a:lnTo>
                    <a:pt x="276" y="97"/>
                  </a:lnTo>
                  <a:lnTo>
                    <a:pt x="317" y="130"/>
                  </a:lnTo>
                  <a:lnTo>
                    <a:pt x="293" y="163"/>
                  </a:lnTo>
                  <a:lnTo>
                    <a:pt x="333" y="194"/>
                  </a:lnTo>
                  <a:lnTo>
                    <a:pt x="333" y="208"/>
                  </a:lnTo>
                  <a:lnTo>
                    <a:pt x="286" y="187"/>
                  </a:lnTo>
                  <a:lnTo>
                    <a:pt x="245" y="291"/>
                  </a:lnTo>
                  <a:lnTo>
                    <a:pt x="252" y="306"/>
                  </a:lnTo>
                  <a:lnTo>
                    <a:pt x="254" y="306"/>
                  </a:lnTo>
                  <a:lnTo>
                    <a:pt x="257" y="304"/>
                  </a:lnTo>
                  <a:lnTo>
                    <a:pt x="260" y="301"/>
                  </a:lnTo>
                  <a:lnTo>
                    <a:pt x="266" y="298"/>
                  </a:lnTo>
                  <a:lnTo>
                    <a:pt x="271" y="292"/>
                  </a:lnTo>
                  <a:lnTo>
                    <a:pt x="278" y="289"/>
                  </a:lnTo>
                  <a:lnTo>
                    <a:pt x="283" y="282"/>
                  </a:lnTo>
                  <a:lnTo>
                    <a:pt x="288" y="277"/>
                  </a:lnTo>
                  <a:lnTo>
                    <a:pt x="292" y="273"/>
                  </a:lnTo>
                  <a:lnTo>
                    <a:pt x="293" y="270"/>
                  </a:lnTo>
                  <a:lnTo>
                    <a:pt x="295" y="265"/>
                  </a:lnTo>
                  <a:lnTo>
                    <a:pt x="297" y="261"/>
                  </a:lnTo>
                  <a:lnTo>
                    <a:pt x="298" y="258"/>
                  </a:lnTo>
                  <a:lnTo>
                    <a:pt x="302" y="254"/>
                  </a:lnTo>
                  <a:lnTo>
                    <a:pt x="304" y="251"/>
                  </a:lnTo>
                  <a:lnTo>
                    <a:pt x="305" y="247"/>
                  </a:lnTo>
                  <a:lnTo>
                    <a:pt x="307" y="242"/>
                  </a:lnTo>
                  <a:lnTo>
                    <a:pt x="309" y="240"/>
                  </a:lnTo>
                  <a:lnTo>
                    <a:pt x="311" y="237"/>
                  </a:lnTo>
                  <a:lnTo>
                    <a:pt x="312" y="235"/>
                  </a:lnTo>
                  <a:lnTo>
                    <a:pt x="314" y="232"/>
                  </a:lnTo>
                  <a:lnTo>
                    <a:pt x="316" y="230"/>
                  </a:lnTo>
                  <a:lnTo>
                    <a:pt x="324" y="235"/>
                  </a:lnTo>
                  <a:lnTo>
                    <a:pt x="323" y="235"/>
                  </a:lnTo>
                  <a:lnTo>
                    <a:pt x="321" y="239"/>
                  </a:lnTo>
                  <a:lnTo>
                    <a:pt x="319" y="242"/>
                  </a:lnTo>
                  <a:lnTo>
                    <a:pt x="317" y="247"/>
                  </a:lnTo>
                  <a:lnTo>
                    <a:pt x="316" y="251"/>
                  </a:lnTo>
                  <a:lnTo>
                    <a:pt x="316" y="254"/>
                  </a:lnTo>
                  <a:lnTo>
                    <a:pt x="314" y="258"/>
                  </a:lnTo>
                  <a:lnTo>
                    <a:pt x="312" y="261"/>
                  </a:lnTo>
                  <a:lnTo>
                    <a:pt x="311" y="265"/>
                  </a:lnTo>
                  <a:lnTo>
                    <a:pt x="309" y="268"/>
                  </a:lnTo>
                  <a:lnTo>
                    <a:pt x="307" y="273"/>
                  </a:lnTo>
                  <a:lnTo>
                    <a:pt x="305" y="279"/>
                  </a:lnTo>
                  <a:lnTo>
                    <a:pt x="302" y="282"/>
                  </a:lnTo>
                  <a:lnTo>
                    <a:pt x="300" y="285"/>
                  </a:lnTo>
                  <a:lnTo>
                    <a:pt x="297" y="289"/>
                  </a:lnTo>
                  <a:lnTo>
                    <a:pt x="295" y="294"/>
                  </a:lnTo>
                  <a:lnTo>
                    <a:pt x="292" y="298"/>
                  </a:lnTo>
                  <a:lnTo>
                    <a:pt x="288" y="303"/>
                  </a:lnTo>
                  <a:lnTo>
                    <a:pt x="285" y="306"/>
                  </a:lnTo>
                  <a:lnTo>
                    <a:pt x="281" y="311"/>
                  </a:lnTo>
                  <a:lnTo>
                    <a:pt x="278" y="315"/>
                  </a:lnTo>
                  <a:lnTo>
                    <a:pt x="274" y="318"/>
                  </a:lnTo>
                  <a:lnTo>
                    <a:pt x="271" y="322"/>
                  </a:lnTo>
                  <a:lnTo>
                    <a:pt x="267" y="327"/>
                  </a:lnTo>
                  <a:lnTo>
                    <a:pt x="262" y="329"/>
                  </a:lnTo>
                  <a:lnTo>
                    <a:pt x="259" y="332"/>
                  </a:lnTo>
                  <a:lnTo>
                    <a:pt x="255" y="336"/>
                  </a:lnTo>
                  <a:lnTo>
                    <a:pt x="250" y="337"/>
                  </a:lnTo>
                  <a:lnTo>
                    <a:pt x="247" y="341"/>
                  </a:lnTo>
                  <a:lnTo>
                    <a:pt x="241" y="342"/>
                  </a:lnTo>
                  <a:lnTo>
                    <a:pt x="238" y="344"/>
                  </a:lnTo>
                  <a:lnTo>
                    <a:pt x="235" y="346"/>
                  </a:lnTo>
                  <a:lnTo>
                    <a:pt x="229" y="348"/>
                  </a:lnTo>
                  <a:lnTo>
                    <a:pt x="226" y="349"/>
                  </a:lnTo>
                  <a:lnTo>
                    <a:pt x="222" y="351"/>
                  </a:lnTo>
                  <a:lnTo>
                    <a:pt x="219" y="353"/>
                  </a:lnTo>
                  <a:lnTo>
                    <a:pt x="216" y="353"/>
                  </a:lnTo>
                  <a:lnTo>
                    <a:pt x="212" y="355"/>
                  </a:lnTo>
                  <a:lnTo>
                    <a:pt x="209" y="356"/>
                  </a:lnTo>
                  <a:lnTo>
                    <a:pt x="207" y="358"/>
                  </a:lnTo>
                  <a:lnTo>
                    <a:pt x="200" y="360"/>
                  </a:lnTo>
                  <a:lnTo>
                    <a:pt x="195" y="361"/>
                  </a:lnTo>
                  <a:lnTo>
                    <a:pt x="190" y="363"/>
                  </a:lnTo>
                  <a:lnTo>
                    <a:pt x="186" y="363"/>
                  </a:lnTo>
                  <a:lnTo>
                    <a:pt x="183" y="365"/>
                  </a:lnTo>
                  <a:lnTo>
                    <a:pt x="179" y="367"/>
                  </a:lnTo>
                  <a:lnTo>
                    <a:pt x="176" y="367"/>
                  </a:lnTo>
                  <a:lnTo>
                    <a:pt x="174" y="367"/>
                  </a:lnTo>
                  <a:lnTo>
                    <a:pt x="167" y="272"/>
                  </a:lnTo>
                  <a:lnTo>
                    <a:pt x="57" y="197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06"/>
            <p:cNvSpPr>
              <a:spLocks/>
            </p:cNvSpPr>
            <p:nvPr/>
          </p:nvSpPr>
          <p:spPr bwMode="auto">
            <a:xfrm>
              <a:off x="3939" y="1595"/>
              <a:ext cx="64" cy="97"/>
            </a:xfrm>
            <a:custGeom>
              <a:avLst/>
              <a:gdLst>
                <a:gd name="T0" fmla="*/ 128 w 128"/>
                <a:gd name="T1" fmla="*/ 41 h 195"/>
                <a:gd name="T2" fmla="*/ 126 w 128"/>
                <a:gd name="T3" fmla="*/ 53 h 195"/>
                <a:gd name="T4" fmla="*/ 121 w 128"/>
                <a:gd name="T5" fmla="*/ 57 h 195"/>
                <a:gd name="T6" fmla="*/ 113 w 128"/>
                <a:gd name="T7" fmla="*/ 65 h 195"/>
                <a:gd name="T8" fmla="*/ 100 w 128"/>
                <a:gd name="T9" fmla="*/ 76 h 195"/>
                <a:gd name="T10" fmla="*/ 90 w 128"/>
                <a:gd name="T11" fmla="*/ 84 h 195"/>
                <a:gd name="T12" fmla="*/ 83 w 128"/>
                <a:gd name="T13" fmla="*/ 90 h 195"/>
                <a:gd name="T14" fmla="*/ 78 w 128"/>
                <a:gd name="T15" fmla="*/ 96 h 195"/>
                <a:gd name="T16" fmla="*/ 71 w 128"/>
                <a:gd name="T17" fmla="*/ 103 h 195"/>
                <a:gd name="T18" fmla="*/ 62 w 128"/>
                <a:gd name="T19" fmla="*/ 112 h 195"/>
                <a:gd name="T20" fmla="*/ 54 w 128"/>
                <a:gd name="T21" fmla="*/ 124 h 195"/>
                <a:gd name="T22" fmla="*/ 47 w 128"/>
                <a:gd name="T23" fmla="*/ 134 h 195"/>
                <a:gd name="T24" fmla="*/ 40 w 128"/>
                <a:gd name="T25" fmla="*/ 145 h 195"/>
                <a:gd name="T26" fmla="*/ 33 w 128"/>
                <a:gd name="T27" fmla="*/ 155 h 195"/>
                <a:gd name="T28" fmla="*/ 26 w 128"/>
                <a:gd name="T29" fmla="*/ 166 h 195"/>
                <a:gd name="T30" fmla="*/ 19 w 128"/>
                <a:gd name="T31" fmla="*/ 176 h 195"/>
                <a:gd name="T32" fmla="*/ 12 w 128"/>
                <a:gd name="T33" fmla="*/ 185 h 195"/>
                <a:gd name="T34" fmla="*/ 7 w 128"/>
                <a:gd name="T35" fmla="*/ 193 h 195"/>
                <a:gd name="T36" fmla="*/ 0 w 128"/>
                <a:gd name="T37" fmla="*/ 186 h 195"/>
                <a:gd name="T38" fmla="*/ 2 w 128"/>
                <a:gd name="T39" fmla="*/ 183 h 195"/>
                <a:gd name="T40" fmla="*/ 7 w 128"/>
                <a:gd name="T41" fmla="*/ 172 h 195"/>
                <a:gd name="T42" fmla="*/ 11 w 128"/>
                <a:gd name="T43" fmla="*/ 164 h 195"/>
                <a:gd name="T44" fmla="*/ 16 w 128"/>
                <a:gd name="T45" fmla="*/ 157 h 195"/>
                <a:gd name="T46" fmla="*/ 21 w 128"/>
                <a:gd name="T47" fmla="*/ 148 h 195"/>
                <a:gd name="T48" fmla="*/ 26 w 128"/>
                <a:gd name="T49" fmla="*/ 140 h 195"/>
                <a:gd name="T50" fmla="*/ 31 w 128"/>
                <a:gd name="T51" fmla="*/ 129 h 195"/>
                <a:gd name="T52" fmla="*/ 37 w 128"/>
                <a:gd name="T53" fmla="*/ 119 h 195"/>
                <a:gd name="T54" fmla="*/ 42 w 128"/>
                <a:gd name="T55" fmla="*/ 110 h 195"/>
                <a:gd name="T56" fmla="*/ 47 w 128"/>
                <a:gd name="T57" fmla="*/ 102 h 195"/>
                <a:gd name="T58" fmla="*/ 54 w 128"/>
                <a:gd name="T59" fmla="*/ 93 h 195"/>
                <a:gd name="T60" fmla="*/ 59 w 128"/>
                <a:gd name="T61" fmla="*/ 86 h 195"/>
                <a:gd name="T62" fmla="*/ 68 w 128"/>
                <a:gd name="T63" fmla="*/ 76 h 195"/>
                <a:gd name="T64" fmla="*/ 75 w 128"/>
                <a:gd name="T65" fmla="*/ 67 h 195"/>
                <a:gd name="T66" fmla="*/ 81 w 128"/>
                <a:gd name="T67" fmla="*/ 60 h 195"/>
                <a:gd name="T68" fmla="*/ 92 w 128"/>
                <a:gd name="T69" fmla="*/ 50 h 195"/>
                <a:gd name="T70" fmla="*/ 99 w 128"/>
                <a:gd name="T71" fmla="*/ 45 h 195"/>
                <a:gd name="T72" fmla="*/ 100 w 128"/>
                <a:gd name="T73" fmla="*/ 43 h 195"/>
                <a:gd name="T74" fmla="*/ 52 w 128"/>
                <a:gd name="T7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95">
                  <a:moveTo>
                    <a:pt x="52" y="0"/>
                  </a:moveTo>
                  <a:lnTo>
                    <a:pt x="128" y="41"/>
                  </a:lnTo>
                  <a:lnTo>
                    <a:pt x="128" y="53"/>
                  </a:lnTo>
                  <a:lnTo>
                    <a:pt x="126" y="53"/>
                  </a:lnTo>
                  <a:lnTo>
                    <a:pt x="125" y="55"/>
                  </a:lnTo>
                  <a:lnTo>
                    <a:pt x="121" y="57"/>
                  </a:lnTo>
                  <a:lnTo>
                    <a:pt x="118" y="60"/>
                  </a:lnTo>
                  <a:lnTo>
                    <a:pt x="113" y="65"/>
                  </a:lnTo>
                  <a:lnTo>
                    <a:pt x="106" y="71"/>
                  </a:lnTo>
                  <a:lnTo>
                    <a:pt x="100" y="76"/>
                  </a:lnTo>
                  <a:lnTo>
                    <a:pt x="94" y="81"/>
                  </a:lnTo>
                  <a:lnTo>
                    <a:pt x="90" y="84"/>
                  </a:lnTo>
                  <a:lnTo>
                    <a:pt x="87" y="88"/>
                  </a:lnTo>
                  <a:lnTo>
                    <a:pt x="83" y="90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75" y="100"/>
                  </a:lnTo>
                  <a:lnTo>
                    <a:pt x="71" y="103"/>
                  </a:lnTo>
                  <a:lnTo>
                    <a:pt x="68" y="107"/>
                  </a:lnTo>
                  <a:lnTo>
                    <a:pt x="62" y="112"/>
                  </a:lnTo>
                  <a:lnTo>
                    <a:pt x="57" y="119"/>
                  </a:lnTo>
                  <a:lnTo>
                    <a:pt x="54" y="124"/>
                  </a:lnTo>
                  <a:lnTo>
                    <a:pt x="52" y="129"/>
                  </a:lnTo>
                  <a:lnTo>
                    <a:pt x="47" y="134"/>
                  </a:lnTo>
                  <a:lnTo>
                    <a:pt x="43" y="140"/>
                  </a:lnTo>
                  <a:lnTo>
                    <a:pt x="40" y="145"/>
                  </a:lnTo>
                  <a:lnTo>
                    <a:pt x="37" y="150"/>
                  </a:lnTo>
                  <a:lnTo>
                    <a:pt x="33" y="155"/>
                  </a:lnTo>
                  <a:lnTo>
                    <a:pt x="30" y="160"/>
                  </a:lnTo>
                  <a:lnTo>
                    <a:pt x="26" y="166"/>
                  </a:lnTo>
                  <a:lnTo>
                    <a:pt x="23" y="172"/>
                  </a:lnTo>
                  <a:lnTo>
                    <a:pt x="19" y="176"/>
                  </a:lnTo>
                  <a:lnTo>
                    <a:pt x="16" y="181"/>
                  </a:lnTo>
                  <a:lnTo>
                    <a:pt x="12" y="185"/>
                  </a:lnTo>
                  <a:lnTo>
                    <a:pt x="11" y="188"/>
                  </a:lnTo>
                  <a:lnTo>
                    <a:pt x="7" y="193"/>
                  </a:lnTo>
                  <a:lnTo>
                    <a:pt x="5" y="195"/>
                  </a:lnTo>
                  <a:lnTo>
                    <a:pt x="0" y="186"/>
                  </a:lnTo>
                  <a:lnTo>
                    <a:pt x="0" y="185"/>
                  </a:lnTo>
                  <a:lnTo>
                    <a:pt x="2" y="183"/>
                  </a:lnTo>
                  <a:lnTo>
                    <a:pt x="4" y="178"/>
                  </a:lnTo>
                  <a:lnTo>
                    <a:pt x="7" y="172"/>
                  </a:lnTo>
                  <a:lnTo>
                    <a:pt x="9" y="167"/>
                  </a:lnTo>
                  <a:lnTo>
                    <a:pt x="11" y="164"/>
                  </a:lnTo>
                  <a:lnTo>
                    <a:pt x="12" y="160"/>
                  </a:lnTo>
                  <a:lnTo>
                    <a:pt x="16" y="157"/>
                  </a:lnTo>
                  <a:lnTo>
                    <a:pt x="18" y="152"/>
                  </a:lnTo>
                  <a:lnTo>
                    <a:pt x="21" y="148"/>
                  </a:lnTo>
                  <a:lnTo>
                    <a:pt x="23" y="143"/>
                  </a:lnTo>
                  <a:lnTo>
                    <a:pt x="26" y="140"/>
                  </a:lnTo>
                  <a:lnTo>
                    <a:pt x="28" y="134"/>
                  </a:lnTo>
                  <a:lnTo>
                    <a:pt x="31" y="129"/>
                  </a:lnTo>
                  <a:lnTo>
                    <a:pt x="33" y="124"/>
                  </a:lnTo>
                  <a:lnTo>
                    <a:pt x="37" y="119"/>
                  </a:lnTo>
                  <a:lnTo>
                    <a:pt x="38" y="114"/>
                  </a:lnTo>
                  <a:lnTo>
                    <a:pt x="42" y="110"/>
                  </a:lnTo>
                  <a:lnTo>
                    <a:pt x="45" y="105"/>
                  </a:lnTo>
                  <a:lnTo>
                    <a:pt x="47" y="102"/>
                  </a:lnTo>
                  <a:lnTo>
                    <a:pt x="50" y="96"/>
                  </a:lnTo>
                  <a:lnTo>
                    <a:pt x="54" y="93"/>
                  </a:lnTo>
                  <a:lnTo>
                    <a:pt x="56" y="90"/>
                  </a:lnTo>
                  <a:lnTo>
                    <a:pt x="59" y="86"/>
                  </a:lnTo>
                  <a:lnTo>
                    <a:pt x="62" y="79"/>
                  </a:lnTo>
                  <a:lnTo>
                    <a:pt x="68" y="76"/>
                  </a:lnTo>
                  <a:lnTo>
                    <a:pt x="71" y="71"/>
                  </a:lnTo>
                  <a:lnTo>
                    <a:pt x="75" y="67"/>
                  </a:lnTo>
                  <a:lnTo>
                    <a:pt x="78" y="64"/>
                  </a:lnTo>
                  <a:lnTo>
                    <a:pt x="81" y="60"/>
                  </a:lnTo>
                  <a:lnTo>
                    <a:pt x="87" y="55"/>
                  </a:lnTo>
                  <a:lnTo>
                    <a:pt x="92" y="50"/>
                  </a:lnTo>
                  <a:lnTo>
                    <a:pt x="95" y="46"/>
                  </a:lnTo>
                  <a:lnTo>
                    <a:pt x="99" y="45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52" y="15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44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07"/>
            <p:cNvSpPr>
              <a:spLocks/>
            </p:cNvSpPr>
            <p:nvPr/>
          </p:nvSpPr>
          <p:spPr bwMode="auto">
            <a:xfrm>
              <a:off x="3666" y="1713"/>
              <a:ext cx="122" cy="159"/>
            </a:xfrm>
            <a:custGeom>
              <a:avLst/>
              <a:gdLst>
                <a:gd name="T0" fmla="*/ 63 w 246"/>
                <a:gd name="T1" fmla="*/ 318 h 318"/>
                <a:gd name="T2" fmla="*/ 64 w 246"/>
                <a:gd name="T3" fmla="*/ 282 h 318"/>
                <a:gd name="T4" fmla="*/ 76 w 246"/>
                <a:gd name="T5" fmla="*/ 275 h 318"/>
                <a:gd name="T6" fmla="*/ 94 w 246"/>
                <a:gd name="T7" fmla="*/ 267 h 318"/>
                <a:gd name="T8" fmla="*/ 108 w 246"/>
                <a:gd name="T9" fmla="*/ 261 h 318"/>
                <a:gd name="T10" fmla="*/ 120 w 246"/>
                <a:gd name="T11" fmla="*/ 258 h 318"/>
                <a:gd name="T12" fmla="*/ 125 w 246"/>
                <a:gd name="T13" fmla="*/ 256 h 318"/>
                <a:gd name="T14" fmla="*/ 56 w 246"/>
                <a:gd name="T15" fmla="*/ 260 h 318"/>
                <a:gd name="T16" fmla="*/ 147 w 246"/>
                <a:gd name="T17" fmla="*/ 192 h 318"/>
                <a:gd name="T18" fmla="*/ 52 w 246"/>
                <a:gd name="T19" fmla="*/ 187 h 318"/>
                <a:gd name="T20" fmla="*/ 189 w 246"/>
                <a:gd name="T21" fmla="*/ 102 h 318"/>
                <a:gd name="T22" fmla="*/ 44 w 246"/>
                <a:gd name="T23" fmla="*/ 109 h 318"/>
                <a:gd name="T24" fmla="*/ 44 w 246"/>
                <a:gd name="T25" fmla="*/ 51 h 318"/>
                <a:gd name="T26" fmla="*/ 57 w 246"/>
                <a:gd name="T27" fmla="*/ 47 h 318"/>
                <a:gd name="T28" fmla="*/ 70 w 246"/>
                <a:gd name="T29" fmla="*/ 44 h 318"/>
                <a:gd name="T30" fmla="*/ 82 w 246"/>
                <a:gd name="T31" fmla="*/ 40 h 318"/>
                <a:gd name="T32" fmla="*/ 94 w 246"/>
                <a:gd name="T33" fmla="*/ 37 h 318"/>
                <a:gd name="T34" fmla="*/ 106 w 246"/>
                <a:gd name="T35" fmla="*/ 33 h 318"/>
                <a:gd name="T36" fmla="*/ 118 w 246"/>
                <a:gd name="T37" fmla="*/ 30 h 318"/>
                <a:gd name="T38" fmla="*/ 130 w 246"/>
                <a:gd name="T39" fmla="*/ 26 h 318"/>
                <a:gd name="T40" fmla="*/ 140 w 246"/>
                <a:gd name="T41" fmla="*/ 25 h 318"/>
                <a:gd name="T42" fmla="*/ 151 w 246"/>
                <a:gd name="T43" fmla="*/ 23 h 318"/>
                <a:gd name="T44" fmla="*/ 161 w 246"/>
                <a:gd name="T45" fmla="*/ 21 h 318"/>
                <a:gd name="T46" fmla="*/ 173 w 246"/>
                <a:gd name="T47" fmla="*/ 19 h 318"/>
                <a:gd name="T48" fmla="*/ 187 w 246"/>
                <a:gd name="T49" fmla="*/ 18 h 318"/>
                <a:gd name="T50" fmla="*/ 197 w 246"/>
                <a:gd name="T51" fmla="*/ 16 h 318"/>
                <a:gd name="T52" fmla="*/ 209 w 246"/>
                <a:gd name="T53" fmla="*/ 14 h 318"/>
                <a:gd name="T54" fmla="*/ 218 w 246"/>
                <a:gd name="T55" fmla="*/ 13 h 318"/>
                <a:gd name="T56" fmla="*/ 227 w 246"/>
                <a:gd name="T57" fmla="*/ 13 h 318"/>
                <a:gd name="T58" fmla="*/ 237 w 246"/>
                <a:gd name="T59" fmla="*/ 11 h 318"/>
                <a:gd name="T60" fmla="*/ 244 w 246"/>
                <a:gd name="T61" fmla="*/ 2 h 318"/>
                <a:gd name="T62" fmla="*/ 230 w 246"/>
                <a:gd name="T63" fmla="*/ 0 h 318"/>
                <a:gd name="T64" fmla="*/ 216 w 246"/>
                <a:gd name="T65" fmla="*/ 0 h 318"/>
                <a:gd name="T66" fmla="*/ 208 w 246"/>
                <a:gd name="T67" fmla="*/ 0 h 318"/>
                <a:gd name="T68" fmla="*/ 196 w 246"/>
                <a:gd name="T69" fmla="*/ 0 h 318"/>
                <a:gd name="T70" fmla="*/ 185 w 246"/>
                <a:gd name="T71" fmla="*/ 2 h 318"/>
                <a:gd name="T72" fmla="*/ 173 w 246"/>
                <a:gd name="T73" fmla="*/ 4 h 318"/>
                <a:gd name="T74" fmla="*/ 161 w 246"/>
                <a:gd name="T75" fmla="*/ 6 h 318"/>
                <a:gd name="T76" fmla="*/ 147 w 246"/>
                <a:gd name="T77" fmla="*/ 7 h 318"/>
                <a:gd name="T78" fmla="*/ 133 w 246"/>
                <a:gd name="T79" fmla="*/ 11 h 318"/>
                <a:gd name="T80" fmla="*/ 118 w 246"/>
                <a:gd name="T81" fmla="*/ 14 h 318"/>
                <a:gd name="T82" fmla="*/ 104 w 246"/>
                <a:gd name="T83" fmla="*/ 18 h 318"/>
                <a:gd name="T84" fmla="*/ 90 w 246"/>
                <a:gd name="T85" fmla="*/ 19 h 318"/>
                <a:gd name="T86" fmla="*/ 78 w 246"/>
                <a:gd name="T87" fmla="*/ 23 h 318"/>
                <a:gd name="T88" fmla="*/ 66 w 246"/>
                <a:gd name="T89" fmla="*/ 26 h 318"/>
                <a:gd name="T90" fmla="*/ 57 w 246"/>
                <a:gd name="T91" fmla="*/ 28 h 318"/>
                <a:gd name="T92" fmla="*/ 47 w 246"/>
                <a:gd name="T93" fmla="*/ 32 h 318"/>
                <a:gd name="T94" fmla="*/ 0 w 246"/>
                <a:gd name="T95" fmla="*/ 1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318">
                  <a:moveTo>
                    <a:pt x="0" y="11"/>
                  </a:moveTo>
                  <a:lnTo>
                    <a:pt x="44" y="287"/>
                  </a:lnTo>
                  <a:lnTo>
                    <a:pt x="63" y="318"/>
                  </a:lnTo>
                  <a:lnTo>
                    <a:pt x="66" y="306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8" y="280"/>
                  </a:lnTo>
                  <a:lnTo>
                    <a:pt x="71" y="277"/>
                  </a:lnTo>
                  <a:lnTo>
                    <a:pt x="76" y="275"/>
                  </a:lnTo>
                  <a:lnTo>
                    <a:pt x="82" y="272"/>
                  </a:lnTo>
                  <a:lnTo>
                    <a:pt x="87" y="268"/>
                  </a:lnTo>
                  <a:lnTo>
                    <a:pt x="94" y="267"/>
                  </a:lnTo>
                  <a:lnTo>
                    <a:pt x="99" y="265"/>
                  </a:lnTo>
                  <a:lnTo>
                    <a:pt x="104" y="263"/>
                  </a:lnTo>
                  <a:lnTo>
                    <a:pt x="108" y="261"/>
                  </a:lnTo>
                  <a:lnTo>
                    <a:pt x="113" y="260"/>
                  </a:lnTo>
                  <a:lnTo>
                    <a:pt x="116" y="260"/>
                  </a:lnTo>
                  <a:lnTo>
                    <a:pt x="120" y="258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5" y="256"/>
                  </a:lnTo>
                  <a:lnTo>
                    <a:pt x="128" y="242"/>
                  </a:lnTo>
                  <a:lnTo>
                    <a:pt x="92" y="249"/>
                  </a:lnTo>
                  <a:lnTo>
                    <a:pt x="56" y="260"/>
                  </a:lnTo>
                  <a:lnTo>
                    <a:pt x="52" y="213"/>
                  </a:lnTo>
                  <a:lnTo>
                    <a:pt x="101" y="199"/>
                  </a:lnTo>
                  <a:lnTo>
                    <a:pt x="147" y="192"/>
                  </a:lnTo>
                  <a:lnTo>
                    <a:pt x="156" y="168"/>
                  </a:lnTo>
                  <a:lnTo>
                    <a:pt x="83" y="178"/>
                  </a:lnTo>
                  <a:lnTo>
                    <a:pt x="52" y="187"/>
                  </a:lnTo>
                  <a:lnTo>
                    <a:pt x="49" y="132"/>
                  </a:lnTo>
                  <a:lnTo>
                    <a:pt x="133" y="109"/>
                  </a:lnTo>
                  <a:lnTo>
                    <a:pt x="189" y="102"/>
                  </a:lnTo>
                  <a:lnTo>
                    <a:pt x="197" y="85"/>
                  </a:lnTo>
                  <a:lnTo>
                    <a:pt x="104" y="95"/>
                  </a:lnTo>
                  <a:lnTo>
                    <a:pt x="44" y="109"/>
                  </a:lnTo>
                  <a:lnTo>
                    <a:pt x="42" y="52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7" y="49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3" y="45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5" y="42"/>
                  </a:lnTo>
                  <a:lnTo>
                    <a:pt x="78" y="42"/>
                  </a:lnTo>
                  <a:lnTo>
                    <a:pt x="82" y="40"/>
                  </a:lnTo>
                  <a:lnTo>
                    <a:pt x="85" y="38"/>
                  </a:lnTo>
                  <a:lnTo>
                    <a:pt x="90" y="37"/>
                  </a:lnTo>
                  <a:lnTo>
                    <a:pt x="94" y="37"/>
                  </a:lnTo>
                  <a:lnTo>
                    <a:pt x="97" y="35"/>
                  </a:lnTo>
                  <a:lnTo>
                    <a:pt x="102" y="33"/>
                  </a:lnTo>
                  <a:lnTo>
                    <a:pt x="106" y="33"/>
                  </a:lnTo>
                  <a:lnTo>
                    <a:pt x="111" y="32"/>
                  </a:lnTo>
                  <a:lnTo>
                    <a:pt x="114" y="32"/>
                  </a:lnTo>
                  <a:lnTo>
                    <a:pt x="118" y="30"/>
                  </a:lnTo>
                  <a:lnTo>
                    <a:pt x="123" y="28"/>
                  </a:lnTo>
                  <a:lnTo>
                    <a:pt x="127" y="28"/>
                  </a:lnTo>
                  <a:lnTo>
                    <a:pt x="130" y="26"/>
                  </a:lnTo>
                  <a:lnTo>
                    <a:pt x="133" y="26"/>
                  </a:lnTo>
                  <a:lnTo>
                    <a:pt x="137" y="25"/>
                  </a:lnTo>
                  <a:lnTo>
                    <a:pt x="140" y="25"/>
                  </a:lnTo>
                  <a:lnTo>
                    <a:pt x="144" y="25"/>
                  </a:lnTo>
                  <a:lnTo>
                    <a:pt x="147" y="23"/>
                  </a:lnTo>
                  <a:lnTo>
                    <a:pt x="151" y="23"/>
                  </a:lnTo>
                  <a:lnTo>
                    <a:pt x="154" y="23"/>
                  </a:lnTo>
                  <a:lnTo>
                    <a:pt x="158" y="21"/>
                  </a:lnTo>
                  <a:lnTo>
                    <a:pt x="161" y="21"/>
                  </a:lnTo>
                  <a:lnTo>
                    <a:pt x="166" y="19"/>
                  </a:lnTo>
                  <a:lnTo>
                    <a:pt x="170" y="19"/>
                  </a:lnTo>
                  <a:lnTo>
                    <a:pt x="173" y="19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7" y="18"/>
                  </a:lnTo>
                  <a:lnTo>
                    <a:pt x="190" y="16"/>
                  </a:lnTo>
                  <a:lnTo>
                    <a:pt x="194" y="16"/>
                  </a:lnTo>
                  <a:lnTo>
                    <a:pt x="197" y="16"/>
                  </a:lnTo>
                  <a:lnTo>
                    <a:pt x="203" y="16"/>
                  </a:lnTo>
                  <a:lnTo>
                    <a:pt x="204" y="14"/>
                  </a:lnTo>
                  <a:lnTo>
                    <a:pt x="209" y="14"/>
                  </a:lnTo>
                  <a:lnTo>
                    <a:pt x="213" y="14"/>
                  </a:lnTo>
                  <a:lnTo>
                    <a:pt x="216" y="14"/>
                  </a:lnTo>
                  <a:lnTo>
                    <a:pt x="218" y="13"/>
                  </a:lnTo>
                  <a:lnTo>
                    <a:pt x="222" y="13"/>
                  </a:lnTo>
                  <a:lnTo>
                    <a:pt x="225" y="13"/>
                  </a:lnTo>
                  <a:lnTo>
                    <a:pt x="227" y="13"/>
                  </a:lnTo>
                  <a:lnTo>
                    <a:pt x="232" y="11"/>
                  </a:lnTo>
                  <a:lnTo>
                    <a:pt x="235" y="11"/>
                  </a:lnTo>
                  <a:lnTo>
                    <a:pt x="237" y="11"/>
                  </a:lnTo>
                  <a:lnTo>
                    <a:pt x="237" y="11"/>
                  </a:lnTo>
                  <a:lnTo>
                    <a:pt x="246" y="2"/>
                  </a:lnTo>
                  <a:lnTo>
                    <a:pt x="244" y="2"/>
                  </a:lnTo>
                  <a:lnTo>
                    <a:pt x="239" y="2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92" y="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0" y="2"/>
                  </a:lnTo>
                  <a:lnTo>
                    <a:pt x="177" y="2"/>
                  </a:lnTo>
                  <a:lnTo>
                    <a:pt x="173" y="4"/>
                  </a:lnTo>
                  <a:lnTo>
                    <a:pt x="168" y="4"/>
                  </a:lnTo>
                  <a:lnTo>
                    <a:pt x="165" y="6"/>
                  </a:lnTo>
                  <a:lnTo>
                    <a:pt x="161" y="6"/>
                  </a:lnTo>
                  <a:lnTo>
                    <a:pt x="156" y="6"/>
                  </a:lnTo>
                  <a:lnTo>
                    <a:pt x="152" y="7"/>
                  </a:lnTo>
                  <a:lnTo>
                    <a:pt x="147" y="7"/>
                  </a:lnTo>
                  <a:lnTo>
                    <a:pt x="142" y="9"/>
                  </a:lnTo>
                  <a:lnTo>
                    <a:pt x="137" y="9"/>
                  </a:lnTo>
                  <a:lnTo>
                    <a:pt x="133" y="11"/>
                  </a:lnTo>
                  <a:lnTo>
                    <a:pt x="128" y="11"/>
                  </a:lnTo>
                  <a:lnTo>
                    <a:pt x="123" y="13"/>
                  </a:lnTo>
                  <a:lnTo>
                    <a:pt x="118" y="14"/>
                  </a:lnTo>
                  <a:lnTo>
                    <a:pt x="114" y="14"/>
                  </a:lnTo>
                  <a:lnTo>
                    <a:pt x="109" y="16"/>
                  </a:lnTo>
                  <a:lnTo>
                    <a:pt x="104" y="18"/>
                  </a:lnTo>
                  <a:lnTo>
                    <a:pt x="99" y="18"/>
                  </a:lnTo>
                  <a:lnTo>
                    <a:pt x="95" y="19"/>
                  </a:lnTo>
                  <a:lnTo>
                    <a:pt x="90" y="19"/>
                  </a:lnTo>
                  <a:lnTo>
                    <a:pt x="87" y="21"/>
                  </a:lnTo>
                  <a:lnTo>
                    <a:pt x="82" y="23"/>
                  </a:lnTo>
                  <a:lnTo>
                    <a:pt x="78" y="23"/>
                  </a:lnTo>
                  <a:lnTo>
                    <a:pt x="73" y="25"/>
                  </a:lnTo>
                  <a:lnTo>
                    <a:pt x="70" y="25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61" y="28"/>
                  </a:lnTo>
                  <a:lnTo>
                    <a:pt x="57" y="28"/>
                  </a:lnTo>
                  <a:lnTo>
                    <a:pt x="52" y="3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8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08"/>
            <p:cNvSpPr>
              <a:spLocks/>
            </p:cNvSpPr>
            <p:nvPr/>
          </p:nvSpPr>
          <p:spPr bwMode="auto">
            <a:xfrm>
              <a:off x="3750" y="1718"/>
              <a:ext cx="189" cy="151"/>
            </a:xfrm>
            <a:custGeom>
              <a:avLst/>
              <a:gdLst>
                <a:gd name="T0" fmla="*/ 154 w 378"/>
                <a:gd name="T1" fmla="*/ 0 h 302"/>
                <a:gd name="T2" fmla="*/ 206 w 378"/>
                <a:gd name="T3" fmla="*/ 0 h 302"/>
                <a:gd name="T4" fmla="*/ 257 w 378"/>
                <a:gd name="T5" fmla="*/ 7 h 302"/>
                <a:gd name="T6" fmla="*/ 304 w 378"/>
                <a:gd name="T7" fmla="*/ 19 h 302"/>
                <a:gd name="T8" fmla="*/ 349 w 378"/>
                <a:gd name="T9" fmla="*/ 29 h 302"/>
                <a:gd name="T10" fmla="*/ 378 w 378"/>
                <a:gd name="T11" fmla="*/ 66 h 302"/>
                <a:gd name="T12" fmla="*/ 311 w 378"/>
                <a:gd name="T13" fmla="*/ 264 h 302"/>
                <a:gd name="T14" fmla="*/ 271 w 378"/>
                <a:gd name="T15" fmla="*/ 258 h 302"/>
                <a:gd name="T16" fmla="*/ 237 w 378"/>
                <a:gd name="T17" fmla="*/ 252 h 302"/>
                <a:gd name="T18" fmla="*/ 197 w 378"/>
                <a:gd name="T19" fmla="*/ 247 h 302"/>
                <a:gd name="T20" fmla="*/ 157 w 378"/>
                <a:gd name="T21" fmla="*/ 244 h 302"/>
                <a:gd name="T22" fmla="*/ 117 w 378"/>
                <a:gd name="T23" fmla="*/ 244 h 302"/>
                <a:gd name="T24" fmla="*/ 79 w 378"/>
                <a:gd name="T25" fmla="*/ 244 h 302"/>
                <a:gd name="T26" fmla="*/ 35 w 378"/>
                <a:gd name="T27" fmla="*/ 244 h 302"/>
                <a:gd name="T28" fmla="*/ 0 w 378"/>
                <a:gd name="T29" fmla="*/ 247 h 302"/>
                <a:gd name="T30" fmla="*/ 41 w 378"/>
                <a:gd name="T31" fmla="*/ 230 h 302"/>
                <a:gd name="T32" fmla="*/ 81 w 378"/>
                <a:gd name="T33" fmla="*/ 228 h 302"/>
                <a:gd name="T34" fmla="*/ 121 w 378"/>
                <a:gd name="T35" fmla="*/ 228 h 302"/>
                <a:gd name="T36" fmla="*/ 166 w 378"/>
                <a:gd name="T37" fmla="*/ 230 h 302"/>
                <a:gd name="T38" fmla="*/ 211 w 378"/>
                <a:gd name="T39" fmla="*/ 235 h 302"/>
                <a:gd name="T40" fmla="*/ 249 w 378"/>
                <a:gd name="T41" fmla="*/ 242 h 302"/>
                <a:gd name="T42" fmla="*/ 287 w 378"/>
                <a:gd name="T43" fmla="*/ 249 h 302"/>
                <a:gd name="T44" fmla="*/ 328 w 378"/>
                <a:gd name="T45" fmla="*/ 259 h 302"/>
                <a:gd name="T46" fmla="*/ 349 w 378"/>
                <a:gd name="T47" fmla="*/ 204 h 302"/>
                <a:gd name="T48" fmla="*/ 307 w 378"/>
                <a:gd name="T49" fmla="*/ 190 h 302"/>
                <a:gd name="T50" fmla="*/ 256 w 378"/>
                <a:gd name="T51" fmla="*/ 180 h 302"/>
                <a:gd name="T52" fmla="*/ 221 w 378"/>
                <a:gd name="T53" fmla="*/ 178 h 302"/>
                <a:gd name="T54" fmla="*/ 183 w 378"/>
                <a:gd name="T55" fmla="*/ 176 h 302"/>
                <a:gd name="T56" fmla="*/ 142 w 378"/>
                <a:gd name="T57" fmla="*/ 176 h 302"/>
                <a:gd name="T58" fmla="*/ 104 w 378"/>
                <a:gd name="T59" fmla="*/ 176 h 302"/>
                <a:gd name="T60" fmla="*/ 60 w 378"/>
                <a:gd name="T61" fmla="*/ 176 h 302"/>
                <a:gd name="T62" fmla="*/ 43 w 378"/>
                <a:gd name="T63" fmla="*/ 164 h 302"/>
                <a:gd name="T64" fmla="*/ 83 w 378"/>
                <a:gd name="T65" fmla="*/ 161 h 302"/>
                <a:gd name="T66" fmla="*/ 128 w 378"/>
                <a:gd name="T67" fmla="*/ 159 h 302"/>
                <a:gd name="T68" fmla="*/ 164 w 378"/>
                <a:gd name="T69" fmla="*/ 159 h 302"/>
                <a:gd name="T70" fmla="*/ 204 w 378"/>
                <a:gd name="T71" fmla="*/ 161 h 302"/>
                <a:gd name="T72" fmla="*/ 242 w 378"/>
                <a:gd name="T73" fmla="*/ 166 h 302"/>
                <a:gd name="T74" fmla="*/ 275 w 378"/>
                <a:gd name="T75" fmla="*/ 169 h 302"/>
                <a:gd name="T76" fmla="*/ 318 w 378"/>
                <a:gd name="T77" fmla="*/ 178 h 302"/>
                <a:gd name="T78" fmla="*/ 359 w 378"/>
                <a:gd name="T79" fmla="*/ 188 h 302"/>
                <a:gd name="T80" fmla="*/ 344 w 378"/>
                <a:gd name="T81" fmla="*/ 133 h 302"/>
                <a:gd name="T82" fmla="*/ 297 w 378"/>
                <a:gd name="T83" fmla="*/ 123 h 302"/>
                <a:gd name="T84" fmla="*/ 238 w 378"/>
                <a:gd name="T85" fmla="*/ 112 h 302"/>
                <a:gd name="T86" fmla="*/ 204 w 378"/>
                <a:gd name="T87" fmla="*/ 107 h 302"/>
                <a:gd name="T88" fmla="*/ 169 w 378"/>
                <a:gd name="T89" fmla="*/ 104 h 302"/>
                <a:gd name="T90" fmla="*/ 133 w 378"/>
                <a:gd name="T91" fmla="*/ 99 h 302"/>
                <a:gd name="T92" fmla="*/ 81 w 378"/>
                <a:gd name="T93" fmla="*/ 93 h 302"/>
                <a:gd name="T94" fmla="*/ 90 w 378"/>
                <a:gd name="T95" fmla="*/ 83 h 302"/>
                <a:gd name="T96" fmla="*/ 136 w 378"/>
                <a:gd name="T97" fmla="*/ 83 h 302"/>
                <a:gd name="T98" fmla="*/ 174 w 378"/>
                <a:gd name="T99" fmla="*/ 86 h 302"/>
                <a:gd name="T100" fmla="*/ 212 w 378"/>
                <a:gd name="T101" fmla="*/ 90 h 302"/>
                <a:gd name="T102" fmla="*/ 250 w 378"/>
                <a:gd name="T103" fmla="*/ 97 h 302"/>
                <a:gd name="T104" fmla="*/ 285 w 378"/>
                <a:gd name="T105" fmla="*/ 102 h 302"/>
                <a:gd name="T106" fmla="*/ 332 w 378"/>
                <a:gd name="T107" fmla="*/ 111 h 302"/>
                <a:gd name="T108" fmla="*/ 364 w 378"/>
                <a:gd name="T109" fmla="*/ 118 h 302"/>
                <a:gd name="T110" fmla="*/ 335 w 378"/>
                <a:gd name="T111" fmla="*/ 38 h 302"/>
                <a:gd name="T112" fmla="*/ 282 w 378"/>
                <a:gd name="T113" fmla="*/ 24 h 302"/>
                <a:gd name="T114" fmla="*/ 247 w 378"/>
                <a:gd name="T115" fmla="*/ 17 h 302"/>
                <a:gd name="T116" fmla="*/ 212 w 378"/>
                <a:gd name="T117" fmla="*/ 14 h 302"/>
                <a:gd name="T118" fmla="*/ 169 w 378"/>
                <a:gd name="T119" fmla="*/ 12 h 302"/>
                <a:gd name="T120" fmla="*/ 126 w 378"/>
                <a:gd name="T121" fmla="*/ 1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" h="302">
                  <a:moveTo>
                    <a:pt x="128" y="0"/>
                  </a:moveTo>
                  <a:lnTo>
                    <a:pt x="130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1" y="2"/>
                  </a:lnTo>
                  <a:lnTo>
                    <a:pt x="216" y="2"/>
                  </a:lnTo>
                  <a:lnTo>
                    <a:pt x="221" y="4"/>
                  </a:lnTo>
                  <a:lnTo>
                    <a:pt x="226" y="4"/>
                  </a:lnTo>
                  <a:lnTo>
                    <a:pt x="231" y="4"/>
                  </a:lnTo>
                  <a:lnTo>
                    <a:pt x="238" y="4"/>
                  </a:lnTo>
                  <a:lnTo>
                    <a:pt x="244" y="5"/>
                  </a:lnTo>
                  <a:lnTo>
                    <a:pt x="247" y="5"/>
                  </a:lnTo>
                  <a:lnTo>
                    <a:pt x="252" y="7"/>
                  </a:lnTo>
                  <a:lnTo>
                    <a:pt x="257" y="7"/>
                  </a:lnTo>
                  <a:lnTo>
                    <a:pt x="263" y="9"/>
                  </a:lnTo>
                  <a:lnTo>
                    <a:pt x="266" y="10"/>
                  </a:lnTo>
                  <a:lnTo>
                    <a:pt x="271" y="10"/>
                  </a:lnTo>
                  <a:lnTo>
                    <a:pt x="275" y="12"/>
                  </a:lnTo>
                  <a:lnTo>
                    <a:pt x="280" y="12"/>
                  </a:lnTo>
                  <a:lnTo>
                    <a:pt x="285" y="14"/>
                  </a:lnTo>
                  <a:lnTo>
                    <a:pt x="290" y="16"/>
                  </a:lnTo>
                  <a:lnTo>
                    <a:pt x="295" y="16"/>
                  </a:lnTo>
                  <a:lnTo>
                    <a:pt x="301" y="17"/>
                  </a:lnTo>
                  <a:lnTo>
                    <a:pt x="304" y="19"/>
                  </a:lnTo>
                  <a:lnTo>
                    <a:pt x="309" y="19"/>
                  </a:lnTo>
                  <a:lnTo>
                    <a:pt x="314" y="21"/>
                  </a:lnTo>
                  <a:lnTo>
                    <a:pt x="320" y="23"/>
                  </a:lnTo>
                  <a:lnTo>
                    <a:pt x="323" y="24"/>
                  </a:lnTo>
                  <a:lnTo>
                    <a:pt x="328" y="24"/>
                  </a:lnTo>
                  <a:lnTo>
                    <a:pt x="333" y="26"/>
                  </a:lnTo>
                  <a:lnTo>
                    <a:pt x="339" y="28"/>
                  </a:lnTo>
                  <a:lnTo>
                    <a:pt x="342" y="28"/>
                  </a:lnTo>
                  <a:lnTo>
                    <a:pt x="345" y="29"/>
                  </a:lnTo>
                  <a:lnTo>
                    <a:pt x="349" y="29"/>
                  </a:lnTo>
                  <a:lnTo>
                    <a:pt x="354" y="31"/>
                  </a:lnTo>
                  <a:lnTo>
                    <a:pt x="358" y="31"/>
                  </a:lnTo>
                  <a:lnTo>
                    <a:pt x="361" y="33"/>
                  </a:lnTo>
                  <a:lnTo>
                    <a:pt x="364" y="35"/>
                  </a:lnTo>
                  <a:lnTo>
                    <a:pt x="368" y="36"/>
                  </a:lnTo>
                  <a:lnTo>
                    <a:pt x="371" y="36"/>
                  </a:lnTo>
                  <a:lnTo>
                    <a:pt x="375" y="38"/>
                  </a:lnTo>
                  <a:lnTo>
                    <a:pt x="378" y="38"/>
                  </a:lnTo>
                  <a:lnTo>
                    <a:pt x="378" y="40"/>
                  </a:lnTo>
                  <a:lnTo>
                    <a:pt x="378" y="66"/>
                  </a:lnTo>
                  <a:lnTo>
                    <a:pt x="375" y="296"/>
                  </a:lnTo>
                  <a:lnTo>
                    <a:pt x="333" y="302"/>
                  </a:lnTo>
                  <a:lnTo>
                    <a:pt x="337" y="271"/>
                  </a:lnTo>
                  <a:lnTo>
                    <a:pt x="337" y="271"/>
                  </a:lnTo>
                  <a:lnTo>
                    <a:pt x="333" y="270"/>
                  </a:lnTo>
                  <a:lnTo>
                    <a:pt x="328" y="270"/>
                  </a:lnTo>
                  <a:lnTo>
                    <a:pt x="323" y="268"/>
                  </a:lnTo>
                  <a:lnTo>
                    <a:pt x="320" y="266"/>
                  </a:lnTo>
                  <a:lnTo>
                    <a:pt x="316" y="266"/>
                  </a:lnTo>
                  <a:lnTo>
                    <a:pt x="311" y="264"/>
                  </a:lnTo>
                  <a:lnTo>
                    <a:pt x="307" y="264"/>
                  </a:lnTo>
                  <a:lnTo>
                    <a:pt x="302" y="263"/>
                  </a:lnTo>
                  <a:lnTo>
                    <a:pt x="297" y="263"/>
                  </a:lnTo>
                  <a:lnTo>
                    <a:pt x="292" y="261"/>
                  </a:lnTo>
                  <a:lnTo>
                    <a:pt x="287" y="261"/>
                  </a:lnTo>
                  <a:lnTo>
                    <a:pt x="283" y="259"/>
                  </a:lnTo>
                  <a:lnTo>
                    <a:pt x="280" y="259"/>
                  </a:lnTo>
                  <a:lnTo>
                    <a:pt x="276" y="258"/>
                  </a:lnTo>
                  <a:lnTo>
                    <a:pt x="275" y="258"/>
                  </a:lnTo>
                  <a:lnTo>
                    <a:pt x="271" y="258"/>
                  </a:lnTo>
                  <a:lnTo>
                    <a:pt x="268" y="256"/>
                  </a:lnTo>
                  <a:lnTo>
                    <a:pt x="264" y="256"/>
                  </a:lnTo>
                  <a:lnTo>
                    <a:pt x="261" y="256"/>
                  </a:lnTo>
                  <a:lnTo>
                    <a:pt x="257" y="254"/>
                  </a:lnTo>
                  <a:lnTo>
                    <a:pt x="254" y="254"/>
                  </a:lnTo>
                  <a:lnTo>
                    <a:pt x="250" y="254"/>
                  </a:lnTo>
                  <a:lnTo>
                    <a:pt x="247" y="254"/>
                  </a:lnTo>
                  <a:lnTo>
                    <a:pt x="244" y="252"/>
                  </a:lnTo>
                  <a:lnTo>
                    <a:pt x="240" y="252"/>
                  </a:lnTo>
                  <a:lnTo>
                    <a:pt x="237" y="252"/>
                  </a:lnTo>
                  <a:lnTo>
                    <a:pt x="233" y="252"/>
                  </a:lnTo>
                  <a:lnTo>
                    <a:pt x="228" y="251"/>
                  </a:lnTo>
                  <a:lnTo>
                    <a:pt x="225" y="251"/>
                  </a:lnTo>
                  <a:lnTo>
                    <a:pt x="221" y="249"/>
                  </a:lnTo>
                  <a:lnTo>
                    <a:pt x="218" y="249"/>
                  </a:lnTo>
                  <a:lnTo>
                    <a:pt x="214" y="249"/>
                  </a:lnTo>
                  <a:lnTo>
                    <a:pt x="211" y="249"/>
                  </a:lnTo>
                  <a:lnTo>
                    <a:pt x="206" y="247"/>
                  </a:lnTo>
                  <a:lnTo>
                    <a:pt x="202" y="247"/>
                  </a:lnTo>
                  <a:lnTo>
                    <a:pt x="197" y="247"/>
                  </a:lnTo>
                  <a:lnTo>
                    <a:pt x="193" y="247"/>
                  </a:lnTo>
                  <a:lnTo>
                    <a:pt x="190" y="245"/>
                  </a:lnTo>
                  <a:lnTo>
                    <a:pt x="187" y="245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66" y="245"/>
                  </a:lnTo>
                  <a:lnTo>
                    <a:pt x="161" y="244"/>
                  </a:lnTo>
                  <a:lnTo>
                    <a:pt x="157" y="244"/>
                  </a:lnTo>
                  <a:lnTo>
                    <a:pt x="154" y="244"/>
                  </a:lnTo>
                  <a:lnTo>
                    <a:pt x="149" y="244"/>
                  </a:lnTo>
                  <a:lnTo>
                    <a:pt x="145" y="244"/>
                  </a:lnTo>
                  <a:lnTo>
                    <a:pt x="140" y="244"/>
                  </a:lnTo>
                  <a:lnTo>
                    <a:pt x="136" y="244"/>
                  </a:lnTo>
                  <a:lnTo>
                    <a:pt x="133" y="244"/>
                  </a:lnTo>
                  <a:lnTo>
                    <a:pt x="128" y="244"/>
                  </a:lnTo>
                  <a:lnTo>
                    <a:pt x="124" y="244"/>
                  </a:lnTo>
                  <a:lnTo>
                    <a:pt x="121" y="244"/>
                  </a:lnTo>
                  <a:lnTo>
                    <a:pt x="117" y="244"/>
                  </a:lnTo>
                  <a:lnTo>
                    <a:pt x="112" y="244"/>
                  </a:lnTo>
                  <a:lnTo>
                    <a:pt x="109" y="244"/>
                  </a:lnTo>
                  <a:lnTo>
                    <a:pt x="105" y="244"/>
                  </a:lnTo>
                  <a:lnTo>
                    <a:pt x="102" y="244"/>
                  </a:lnTo>
                  <a:lnTo>
                    <a:pt x="98" y="244"/>
                  </a:lnTo>
                  <a:lnTo>
                    <a:pt x="93" y="244"/>
                  </a:lnTo>
                  <a:lnTo>
                    <a:pt x="90" y="244"/>
                  </a:lnTo>
                  <a:lnTo>
                    <a:pt x="86" y="244"/>
                  </a:lnTo>
                  <a:lnTo>
                    <a:pt x="83" y="244"/>
                  </a:lnTo>
                  <a:lnTo>
                    <a:pt x="79" y="244"/>
                  </a:lnTo>
                  <a:lnTo>
                    <a:pt x="78" y="244"/>
                  </a:lnTo>
                  <a:lnTo>
                    <a:pt x="74" y="244"/>
                  </a:lnTo>
                  <a:lnTo>
                    <a:pt x="69" y="244"/>
                  </a:lnTo>
                  <a:lnTo>
                    <a:pt x="66" y="244"/>
                  </a:lnTo>
                  <a:lnTo>
                    <a:pt x="64" y="244"/>
                  </a:lnTo>
                  <a:lnTo>
                    <a:pt x="57" y="244"/>
                  </a:lnTo>
                  <a:lnTo>
                    <a:pt x="52" y="244"/>
                  </a:lnTo>
                  <a:lnTo>
                    <a:pt x="45" y="244"/>
                  </a:lnTo>
                  <a:lnTo>
                    <a:pt x="40" y="244"/>
                  </a:lnTo>
                  <a:lnTo>
                    <a:pt x="35" y="244"/>
                  </a:lnTo>
                  <a:lnTo>
                    <a:pt x="29" y="245"/>
                  </a:lnTo>
                  <a:lnTo>
                    <a:pt x="24" y="245"/>
                  </a:lnTo>
                  <a:lnTo>
                    <a:pt x="21" y="245"/>
                  </a:lnTo>
                  <a:lnTo>
                    <a:pt x="17" y="245"/>
                  </a:lnTo>
                  <a:lnTo>
                    <a:pt x="14" y="245"/>
                  </a:lnTo>
                  <a:lnTo>
                    <a:pt x="10" y="245"/>
                  </a:lnTo>
                  <a:lnTo>
                    <a:pt x="7" y="245"/>
                  </a:lnTo>
                  <a:lnTo>
                    <a:pt x="5" y="245"/>
                  </a:lnTo>
                  <a:lnTo>
                    <a:pt x="3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10" y="232"/>
                  </a:lnTo>
                  <a:lnTo>
                    <a:pt x="12" y="232"/>
                  </a:lnTo>
                  <a:lnTo>
                    <a:pt x="16" y="232"/>
                  </a:lnTo>
                  <a:lnTo>
                    <a:pt x="17" y="230"/>
                  </a:lnTo>
                  <a:lnTo>
                    <a:pt x="22" y="230"/>
                  </a:lnTo>
                  <a:lnTo>
                    <a:pt x="26" y="230"/>
                  </a:lnTo>
                  <a:lnTo>
                    <a:pt x="31" y="230"/>
                  </a:lnTo>
                  <a:lnTo>
                    <a:pt x="35" y="230"/>
                  </a:lnTo>
                  <a:lnTo>
                    <a:pt x="41" y="230"/>
                  </a:lnTo>
                  <a:lnTo>
                    <a:pt x="47" y="228"/>
                  </a:lnTo>
                  <a:lnTo>
                    <a:pt x="52" y="228"/>
                  </a:lnTo>
                  <a:lnTo>
                    <a:pt x="55" y="228"/>
                  </a:lnTo>
                  <a:lnTo>
                    <a:pt x="59" y="228"/>
                  </a:lnTo>
                  <a:lnTo>
                    <a:pt x="62" y="228"/>
                  </a:lnTo>
                  <a:lnTo>
                    <a:pt x="66" y="228"/>
                  </a:lnTo>
                  <a:lnTo>
                    <a:pt x="69" y="228"/>
                  </a:lnTo>
                  <a:lnTo>
                    <a:pt x="73" y="228"/>
                  </a:lnTo>
                  <a:lnTo>
                    <a:pt x="78" y="228"/>
                  </a:lnTo>
                  <a:lnTo>
                    <a:pt x="81" y="228"/>
                  </a:lnTo>
                  <a:lnTo>
                    <a:pt x="85" y="228"/>
                  </a:lnTo>
                  <a:lnTo>
                    <a:pt x="88" y="228"/>
                  </a:lnTo>
                  <a:lnTo>
                    <a:pt x="92" y="228"/>
                  </a:lnTo>
                  <a:lnTo>
                    <a:pt x="97" y="228"/>
                  </a:lnTo>
                  <a:lnTo>
                    <a:pt x="100" y="228"/>
                  </a:lnTo>
                  <a:lnTo>
                    <a:pt x="104" y="228"/>
                  </a:lnTo>
                  <a:lnTo>
                    <a:pt x="109" y="228"/>
                  </a:lnTo>
                  <a:lnTo>
                    <a:pt x="114" y="228"/>
                  </a:lnTo>
                  <a:lnTo>
                    <a:pt x="117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0" y="228"/>
                  </a:lnTo>
                  <a:lnTo>
                    <a:pt x="135" y="228"/>
                  </a:lnTo>
                  <a:lnTo>
                    <a:pt x="140" y="230"/>
                  </a:lnTo>
                  <a:lnTo>
                    <a:pt x="143" y="230"/>
                  </a:lnTo>
                  <a:lnTo>
                    <a:pt x="149" y="230"/>
                  </a:lnTo>
                  <a:lnTo>
                    <a:pt x="152" y="230"/>
                  </a:lnTo>
                  <a:lnTo>
                    <a:pt x="157" y="230"/>
                  </a:lnTo>
                  <a:lnTo>
                    <a:pt x="161" y="230"/>
                  </a:lnTo>
                  <a:lnTo>
                    <a:pt x="166" y="230"/>
                  </a:lnTo>
                  <a:lnTo>
                    <a:pt x="171" y="230"/>
                  </a:lnTo>
                  <a:lnTo>
                    <a:pt x="174" y="232"/>
                  </a:lnTo>
                  <a:lnTo>
                    <a:pt x="180" y="232"/>
                  </a:lnTo>
                  <a:lnTo>
                    <a:pt x="183" y="232"/>
                  </a:lnTo>
                  <a:lnTo>
                    <a:pt x="188" y="232"/>
                  </a:lnTo>
                  <a:lnTo>
                    <a:pt x="192" y="233"/>
                  </a:lnTo>
                  <a:lnTo>
                    <a:pt x="197" y="233"/>
                  </a:lnTo>
                  <a:lnTo>
                    <a:pt x="202" y="233"/>
                  </a:lnTo>
                  <a:lnTo>
                    <a:pt x="206" y="235"/>
                  </a:lnTo>
                  <a:lnTo>
                    <a:pt x="211" y="235"/>
                  </a:lnTo>
                  <a:lnTo>
                    <a:pt x="214" y="235"/>
                  </a:lnTo>
                  <a:lnTo>
                    <a:pt x="219" y="237"/>
                  </a:lnTo>
                  <a:lnTo>
                    <a:pt x="223" y="237"/>
                  </a:lnTo>
                  <a:lnTo>
                    <a:pt x="226" y="239"/>
                  </a:lnTo>
                  <a:lnTo>
                    <a:pt x="230" y="239"/>
                  </a:lnTo>
                  <a:lnTo>
                    <a:pt x="235" y="239"/>
                  </a:lnTo>
                  <a:lnTo>
                    <a:pt x="238" y="239"/>
                  </a:lnTo>
                  <a:lnTo>
                    <a:pt x="242" y="240"/>
                  </a:lnTo>
                  <a:lnTo>
                    <a:pt x="245" y="240"/>
                  </a:lnTo>
                  <a:lnTo>
                    <a:pt x="249" y="242"/>
                  </a:lnTo>
                  <a:lnTo>
                    <a:pt x="252" y="242"/>
                  </a:lnTo>
                  <a:lnTo>
                    <a:pt x="256" y="242"/>
                  </a:lnTo>
                  <a:lnTo>
                    <a:pt x="259" y="242"/>
                  </a:lnTo>
                  <a:lnTo>
                    <a:pt x="263" y="244"/>
                  </a:lnTo>
                  <a:lnTo>
                    <a:pt x="266" y="244"/>
                  </a:lnTo>
                  <a:lnTo>
                    <a:pt x="269" y="245"/>
                  </a:lnTo>
                  <a:lnTo>
                    <a:pt x="273" y="245"/>
                  </a:lnTo>
                  <a:lnTo>
                    <a:pt x="276" y="247"/>
                  </a:lnTo>
                  <a:lnTo>
                    <a:pt x="282" y="247"/>
                  </a:lnTo>
                  <a:lnTo>
                    <a:pt x="287" y="249"/>
                  </a:lnTo>
                  <a:lnTo>
                    <a:pt x="292" y="251"/>
                  </a:lnTo>
                  <a:lnTo>
                    <a:pt x="297" y="252"/>
                  </a:lnTo>
                  <a:lnTo>
                    <a:pt x="302" y="252"/>
                  </a:lnTo>
                  <a:lnTo>
                    <a:pt x="306" y="254"/>
                  </a:lnTo>
                  <a:lnTo>
                    <a:pt x="311" y="254"/>
                  </a:lnTo>
                  <a:lnTo>
                    <a:pt x="314" y="256"/>
                  </a:lnTo>
                  <a:lnTo>
                    <a:pt x="318" y="256"/>
                  </a:lnTo>
                  <a:lnTo>
                    <a:pt x="321" y="258"/>
                  </a:lnTo>
                  <a:lnTo>
                    <a:pt x="325" y="258"/>
                  </a:lnTo>
                  <a:lnTo>
                    <a:pt x="328" y="259"/>
                  </a:lnTo>
                  <a:lnTo>
                    <a:pt x="333" y="259"/>
                  </a:lnTo>
                  <a:lnTo>
                    <a:pt x="339" y="261"/>
                  </a:lnTo>
                  <a:lnTo>
                    <a:pt x="340" y="261"/>
                  </a:lnTo>
                  <a:lnTo>
                    <a:pt x="344" y="263"/>
                  </a:lnTo>
                  <a:lnTo>
                    <a:pt x="344" y="263"/>
                  </a:lnTo>
                  <a:lnTo>
                    <a:pt x="345" y="263"/>
                  </a:lnTo>
                  <a:lnTo>
                    <a:pt x="354" y="206"/>
                  </a:lnTo>
                  <a:lnTo>
                    <a:pt x="352" y="206"/>
                  </a:lnTo>
                  <a:lnTo>
                    <a:pt x="352" y="204"/>
                  </a:lnTo>
                  <a:lnTo>
                    <a:pt x="349" y="204"/>
                  </a:lnTo>
                  <a:lnTo>
                    <a:pt x="345" y="202"/>
                  </a:lnTo>
                  <a:lnTo>
                    <a:pt x="340" y="201"/>
                  </a:lnTo>
                  <a:lnTo>
                    <a:pt x="335" y="199"/>
                  </a:lnTo>
                  <a:lnTo>
                    <a:pt x="332" y="197"/>
                  </a:lnTo>
                  <a:lnTo>
                    <a:pt x="328" y="195"/>
                  </a:lnTo>
                  <a:lnTo>
                    <a:pt x="325" y="195"/>
                  </a:lnTo>
                  <a:lnTo>
                    <a:pt x="321" y="194"/>
                  </a:lnTo>
                  <a:lnTo>
                    <a:pt x="316" y="192"/>
                  </a:lnTo>
                  <a:lnTo>
                    <a:pt x="313" y="192"/>
                  </a:lnTo>
                  <a:lnTo>
                    <a:pt x="307" y="190"/>
                  </a:lnTo>
                  <a:lnTo>
                    <a:pt x="304" y="190"/>
                  </a:lnTo>
                  <a:lnTo>
                    <a:pt x="299" y="188"/>
                  </a:lnTo>
                  <a:lnTo>
                    <a:pt x="294" y="187"/>
                  </a:lnTo>
                  <a:lnTo>
                    <a:pt x="288" y="187"/>
                  </a:lnTo>
                  <a:lnTo>
                    <a:pt x="283" y="185"/>
                  </a:lnTo>
                  <a:lnTo>
                    <a:pt x="276" y="183"/>
                  </a:lnTo>
                  <a:lnTo>
                    <a:pt x="271" y="183"/>
                  </a:lnTo>
                  <a:lnTo>
                    <a:pt x="264" y="181"/>
                  </a:lnTo>
                  <a:lnTo>
                    <a:pt x="259" y="181"/>
                  </a:lnTo>
                  <a:lnTo>
                    <a:pt x="256" y="180"/>
                  </a:lnTo>
                  <a:lnTo>
                    <a:pt x="252" y="180"/>
                  </a:lnTo>
                  <a:lnTo>
                    <a:pt x="249" y="180"/>
                  </a:lnTo>
                  <a:lnTo>
                    <a:pt x="245" y="180"/>
                  </a:lnTo>
                  <a:lnTo>
                    <a:pt x="242" y="180"/>
                  </a:lnTo>
                  <a:lnTo>
                    <a:pt x="240" y="180"/>
                  </a:lnTo>
                  <a:lnTo>
                    <a:pt x="237" y="180"/>
                  </a:lnTo>
                  <a:lnTo>
                    <a:pt x="233" y="180"/>
                  </a:lnTo>
                  <a:lnTo>
                    <a:pt x="228" y="178"/>
                  </a:lnTo>
                  <a:lnTo>
                    <a:pt x="225" y="178"/>
                  </a:lnTo>
                  <a:lnTo>
                    <a:pt x="221" y="178"/>
                  </a:lnTo>
                  <a:lnTo>
                    <a:pt x="218" y="178"/>
                  </a:lnTo>
                  <a:lnTo>
                    <a:pt x="214" y="178"/>
                  </a:lnTo>
                  <a:lnTo>
                    <a:pt x="211" y="178"/>
                  </a:lnTo>
                  <a:lnTo>
                    <a:pt x="207" y="178"/>
                  </a:lnTo>
                  <a:lnTo>
                    <a:pt x="204" y="178"/>
                  </a:lnTo>
                  <a:lnTo>
                    <a:pt x="199" y="176"/>
                  </a:lnTo>
                  <a:lnTo>
                    <a:pt x="195" y="176"/>
                  </a:lnTo>
                  <a:lnTo>
                    <a:pt x="190" y="176"/>
                  </a:lnTo>
                  <a:lnTo>
                    <a:pt x="187" y="176"/>
                  </a:lnTo>
                  <a:lnTo>
                    <a:pt x="183" y="176"/>
                  </a:lnTo>
                  <a:lnTo>
                    <a:pt x="180" y="176"/>
                  </a:lnTo>
                  <a:lnTo>
                    <a:pt x="174" y="176"/>
                  </a:lnTo>
                  <a:lnTo>
                    <a:pt x="171" y="176"/>
                  </a:lnTo>
                  <a:lnTo>
                    <a:pt x="168" y="176"/>
                  </a:lnTo>
                  <a:lnTo>
                    <a:pt x="162" y="176"/>
                  </a:lnTo>
                  <a:lnTo>
                    <a:pt x="159" y="176"/>
                  </a:lnTo>
                  <a:lnTo>
                    <a:pt x="154" y="176"/>
                  </a:lnTo>
                  <a:lnTo>
                    <a:pt x="150" y="176"/>
                  </a:lnTo>
                  <a:lnTo>
                    <a:pt x="147" y="176"/>
                  </a:lnTo>
                  <a:lnTo>
                    <a:pt x="142" y="176"/>
                  </a:lnTo>
                  <a:lnTo>
                    <a:pt x="138" y="176"/>
                  </a:lnTo>
                  <a:lnTo>
                    <a:pt x="135" y="176"/>
                  </a:lnTo>
                  <a:lnTo>
                    <a:pt x="130" y="176"/>
                  </a:lnTo>
                  <a:lnTo>
                    <a:pt x="126" y="176"/>
                  </a:lnTo>
                  <a:lnTo>
                    <a:pt x="123" y="176"/>
                  </a:lnTo>
                  <a:lnTo>
                    <a:pt x="119" y="176"/>
                  </a:lnTo>
                  <a:lnTo>
                    <a:pt x="114" y="176"/>
                  </a:lnTo>
                  <a:lnTo>
                    <a:pt x="111" y="176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98" y="176"/>
                  </a:lnTo>
                  <a:lnTo>
                    <a:pt x="95" y="176"/>
                  </a:lnTo>
                  <a:lnTo>
                    <a:pt x="92" y="176"/>
                  </a:lnTo>
                  <a:lnTo>
                    <a:pt x="88" y="176"/>
                  </a:lnTo>
                  <a:lnTo>
                    <a:pt x="85" y="176"/>
                  </a:lnTo>
                  <a:lnTo>
                    <a:pt x="81" y="176"/>
                  </a:lnTo>
                  <a:lnTo>
                    <a:pt x="79" y="176"/>
                  </a:lnTo>
                  <a:lnTo>
                    <a:pt x="73" y="176"/>
                  </a:lnTo>
                  <a:lnTo>
                    <a:pt x="66" y="176"/>
                  </a:lnTo>
                  <a:lnTo>
                    <a:pt x="60" y="176"/>
                  </a:lnTo>
                  <a:lnTo>
                    <a:pt x="57" y="176"/>
                  </a:lnTo>
                  <a:lnTo>
                    <a:pt x="52" y="176"/>
                  </a:lnTo>
                  <a:lnTo>
                    <a:pt x="48" y="176"/>
                  </a:lnTo>
                  <a:lnTo>
                    <a:pt x="45" y="176"/>
                  </a:lnTo>
                  <a:lnTo>
                    <a:pt x="41" y="176"/>
                  </a:lnTo>
                  <a:lnTo>
                    <a:pt x="38" y="176"/>
                  </a:lnTo>
                  <a:lnTo>
                    <a:pt x="36" y="178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3" y="164"/>
                  </a:lnTo>
                  <a:lnTo>
                    <a:pt x="45" y="164"/>
                  </a:lnTo>
                  <a:lnTo>
                    <a:pt x="48" y="164"/>
                  </a:lnTo>
                  <a:lnTo>
                    <a:pt x="52" y="164"/>
                  </a:lnTo>
                  <a:lnTo>
                    <a:pt x="55" y="164"/>
                  </a:lnTo>
                  <a:lnTo>
                    <a:pt x="59" y="162"/>
                  </a:lnTo>
                  <a:lnTo>
                    <a:pt x="62" y="162"/>
                  </a:lnTo>
                  <a:lnTo>
                    <a:pt x="67" y="162"/>
                  </a:lnTo>
                  <a:lnTo>
                    <a:pt x="73" y="162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8" y="161"/>
                  </a:lnTo>
                  <a:lnTo>
                    <a:pt x="95" y="161"/>
                  </a:lnTo>
                  <a:lnTo>
                    <a:pt x="100" y="161"/>
                  </a:lnTo>
                  <a:lnTo>
                    <a:pt x="107" y="159"/>
                  </a:lnTo>
                  <a:lnTo>
                    <a:pt x="111" y="159"/>
                  </a:lnTo>
                  <a:lnTo>
                    <a:pt x="114" y="159"/>
                  </a:lnTo>
                  <a:lnTo>
                    <a:pt x="117" y="159"/>
                  </a:lnTo>
                  <a:lnTo>
                    <a:pt x="121" y="159"/>
                  </a:lnTo>
                  <a:lnTo>
                    <a:pt x="124" y="159"/>
                  </a:lnTo>
                  <a:lnTo>
                    <a:pt x="128" y="159"/>
                  </a:lnTo>
                  <a:lnTo>
                    <a:pt x="131" y="159"/>
                  </a:lnTo>
                  <a:lnTo>
                    <a:pt x="135" y="159"/>
                  </a:lnTo>
                  <a:lnTo>
                    <a:pt x="138" y="159"/>
                  </a:lnTo>
                  <a:lnTo>
                    <a:pt x="143" y="159"/>
                  </a:lnTo>
                  <a:lnTo>
                    <a:pt x="147" y="159"/>
                  </a:lnTo>
                  <a:lnTo>
                    <a:pt x="150" y="159"/>
                  </a:lnTo>
                  <a:lnTo>
                    <a:pt x="154" y="159"/>
                  </a:lnTo>
                  <a:lnTo>
                    <a:pt x="157" y="159"/>
                  </a:lnTo>
                  <a:lnTo>
                    <a:pt x="161" y="159"/>
                  </a:lnTo>
                  <a:lnTo>
                    <a:pt x="164" y="159"/>
                  </a:lnTo>
                  <a:lnTo>
                    <a:pt x="169" y="159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81" y="159"/>
                  </a:lnTo>
                  <a:lnTo>
                    <a:pt x="185" y="159"/>
                  </a:lnTo>
                  <a:lnTo>
                    <a:pt x="188" y="159"/>
                  </a:lnTo>
                  <a:lnTo>
                    <a:pt x="192" y="161"/>
                  </a:lnTo>
                  <a:lnTo>
                    <a:pt x="195" y="161"/>
                  </a:lnTo>
                  <a:lnTo>
                    <a:pt x="199" y="161"/>
                  </a:lnTo>
                  <a:lnTo>
                    <a:pt x="204" y="161"/>
                  </a:lnTo>
                  <a:lnTo>
                    <a:pt x="207" y="162"/>
                  </a:lnTo>
                  <a:lnTo>
                    <a:pt x="212" y="162"/>
                  </a:lnTo>
                  <a:lnTo>
                    <a:pt x="216" y="162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6" y="164"/>
                  </a:lnTo>
                  <a:lnTo>
                    <a:pt x="230" y="164"/>
                  </a:lnTo>
                  <a:lnTo>
                    <a:pt x="233" y="164"/>
                  </a:lnTo>
                  <a:lnTo>
                    <a:pt x="237" y="164"/>
                  </a:lnTo>
                  <a:lnTo>
                    <a:pt x="242" y="166"/>
                  </a:lnTo>
                  <a:lnTo>
                    <a:pt x="244" y="166"/>
                  </a:lnTo>
                  <a:lnTo>
                    <a:pt x="247" y="166"/>
                  </a:lnTo>
                  <a:lnTo>
                    <a:pt x="250" y="166"/>
                  </a:lnTo>
                  <a:lnTo>
                    <a:pt x="254" y="168"/>
                  </a:lnTo>
                  <a:lnTo>
                    <a:pt x="257" y="168"/>
                  </a:lnTo>
                  <a:lnTo>
                    <a:pt x="261" y="168"/>
                  </a:lnTo>
                  <a:lnTo>
                    <a:pt x="264" y="168"/>
                  </a:lnTo>
                  <a:lnTo>
                    <a:pt x="269" y="169"/>
                  </a:lnTo>
                  <a:lnTo>
                    <a:pt x="271" y="169"/>
                  </a:lnTo>
                  <a:lnTo>
                    <a:pt x="275" y="169"/>
                  </a:lnTo>
                  <a:lnTo>
                    <a:pt x="278" y="171"/>
                  </a:lnTo>
                  <a:lnTo>
                    <a:pt x="282" y="171"/>
                  </a:lnTo>
                  <a:lnTo>
                    <a:pt x="285" y="171"/>
                  </a:lnTo>
                  <a:lnTo>
                    <a:pt x="288" y="173"/>
                  </a:lnTo>
                  <a:lnTo>
                    <a:pt x="290" y="173"/>
                  </a:lnTo>
                  <a:lnTo>
                    <a:pt x="295" y="173"/>
                  </a:lnTo>
                  <a:lnTo>
                    <a:pt x="301" y="175"/>
                  </a:lnTo>
                  <a:lnTo>
                    <a:pt x="306" y="176"/>
                  </a:lnTo>
                  <a:lnTo>
                    <a:pt x="311" y="176"/>
                  </a:lnTo>
                  <a:lnTo>
                    <a:pt x="318" y="178"/>
                  </a:lnTo>
                  <a:lnTo>
                    <a:pt x="321" y="180"/>
                  </a:lnTo>
                  <a:lnTo>
                    <a:pt x="326" y="180"/>
                  </a:lnTo>
                  <a:lnTo>
                    <a:pt x="332" y="181"/>
                  </a:lnTo>
                  <a:lnTo>
                    <a:pt x="335" y="181"/>
                  </a:lnTo>
                  <a:lnTo>
                    <a:pt x="339" y="183"/>
                  </a:lnTo>
                  <a:lnTo>
                    <a:pt x="344" y="185"/>
                  </a:lnTo>
                  <a:lnTo>
                    <a:pt x="347" y="185"/>
                  </a:lnTo>
                  <a:lnTo>
                    <a:pt x="351" y="187"/>
                  </a:lnTo>
                  <a:lnTo>
                    <a:pt x="356" y="188"/>
                  </a:lnTo>
                  <a:lnTo>
                    <a:pt x="359" y="188"/>
                  </a:lnTo>
                  <a:lnTo>
                    <a:pt x="363" y="190"/>
                  </a:lnTo>
                  <a:lnTo>
                    <a:pt x="363" y="190"/>
                  </a:lnTo>
                  <a:lnTo>
                    <a:pt x="366" y="140"/>
                  </a:lnTo>
                  <a:lnTo>
                    <a:pt x="366" y="138"/>
                  </a:lnTo>
                  <a:lnTo>
                    <a:pt x="363" y="138"/>
                  </a:lnTo>
                  <a:lnTo>
                    <a:pt x="359" y="137"/>
                  </a:lnTo>
                  <a:lnTo>
                    <a:pt x="354" y="137"/>
                  </a:lnTo>
                  <a:lnTo>
                    <a:pt x="351" y="135"/>
                  </a:lnTo>
                  <a:lnTo>
                    <a:pt x="347" y="135"/>
                  </a:lnTo>
                  <a:lnTo>
                    <a:pt x="344" y="133"/>
                  </a:lnTo>
                  <a:lnTo>
                    <a:pt x="342" y="133"/>
                  </a:lnTo>
                  <a:lnTo>
                    <a:pt x="337" y="131"/>
                  </a:lnTo>
                  <a:lnTo>
                    <a:pt x="333" y="131"/>
                  </a:lnTo>
                  <a:lnTo>
                    <a:pt x="328" y="130"/>
                  </a:lnTo>
                  <a:lnTo>
                    <a:pt x="325" y="130"/>
                  </a:lnTo>
                  <a:lnTo>
                    <a:pt x="320" y="128"/>
                  </a:lnTo>
                  <a:lnTo>
                    <a:pt x="314" y="126"/>
                  </a:lnTo>
                  <a:lnTo>
                    <a:pt x="309" y="124"/>
                  </a:lnTo>
                  <a:lnTo>
                    <a:pt x="304" y="124"/>
                  </a:lnTo>
                  <a:lnTo>
                    <a:pt x="297" y="123"/>
                  </a:lnTo>
                  <a:lnTo>
                    <a:pt x="292" y="121"/>
                  </a:lnTo>
                  <a:lnTo>
                    <a:pt x="287" y="119"/>
                  </a:lnTo>
                  <a:lnTo>
                    <a:pt x="282" y="119"/>
                  </a:lnTo>
                  <a:lnTo>
                    <a:pt x="275" y="118"/>
                  </a:lnTo>
                  <a:lnTo>
                    <a:pt x="269" y="118"/>
                  </a:lnTo>
                  <a:lnTo>
                    <a:pt x="263" y="116"/>
                  </a:lnTo>
                  <a:lnTo>
                    <a:pt x="257" y="114"/>
                  </a:lnTo>
                  <a:lnTo>
                    <a:pt x="250" y="114"/>
                  </a:lnTo>
                  <a:lnTo>
                    <a:pt x="245" y="112"/>
                  </a:lnTo>
                  <a:lnTo>
                    <a:pt x="238" y="112"/>
                  </a:lnTo>
                  <a:lnTo>
                    <a:pt x="233" y="112"/>
                  </a:lnTo>
                  <a:lnTo>
                    <a:pt x="230" y="111"/>
                  </a:lnTo>
                  <a:lnTo>
                    <a:pt x="226" y="111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6" y="109"/>
                  </a:lnTo>
                  <a:lnTo>
                    <a:pt x="212" y="109"/>
                  </a:lnTo>
                  <a:lnTo>
                    <a:pt x="209" y="109"/>
                  </a:lnTo>
                  <a:lnTo>
                    <a:pt x="207" y="109"/>
                  </a:lnTo>
                  <a:lnTo>
                    <a:pt x="204" y="107"/>
                  </a:lnTo>
                  <a:lnTo>
                    <a:pt x="199" y="107"/>
                  </a:lnTo>
                  <a:lnTo>
                    <a:pt x="195" y="107"/>
                  </a:lnTo>
                  <a:lnTo>
                    <a:pt x="192" y="107"/>
                  </a:lnTo>
                  <a:lnTo>
                    <a:pt x="188" y="105"/>
                  </a:lnTo>
                  <a:lnTo>
                    <a:pt x="185" y="105"/>
                  </a:lnTo>
                  <a:lnTo>
                    <a:pt x="181" y="105"/>
                  </a:lnTo>
                  <a:lnTo>
                    <a:pt x="180" y="105"/>
                  </a:lnTo>
                  <a:lnTo>
                    <a:pt x="176" y="104"/>
                  </a:lnTo>
                  <a:lnTo>
                    <a:pt x="173" y="104"/>
                  </a:lnTo>
                  <a:lnTo>
                    <a:pt x="169" y="104"/>
                  </a:lnTo>
                  <a:lnTo>
                    <a:pt x="164" y="104"/>
                  </a:lnTo>
                  <a:lnTo>
                    <a:pt x="161" y="102"/>
                  </a:lnTo>
                  <a:lnTo>
                    <a:pt x="157" y="102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49" y="100"/>
                  </a:lnTo>
                  <a:lnTo>
                    <a:pt x="145" y="100"/>
                  </a:lnTo>
                  <a:lnTo>
                    <a:pt x="142" y="100"/>
                  </a:lnTo>
                  <a:lnTo>
                    <a:pt x="138" y="100"/>
                  </a:lnTo>
                  <a:lnTo>
                    <a:pt x="133" y="99"/>
                  </a:lnTo>
                  <a:lnTo>
                    <a:pt x="126" y="99"/>
                  </a:lnTo>
                  <a:lnTo>
                    <a:pt x="119" y="97"/>
                  </a:lnTo>
                  <a:lnTo>
                    <a:pt x="114" y="97"/>
                  </a:lnTo>
                  <a:lnTo>
                    <a:pt x="109" y="95"/>
                  </a:lnTo>
                  <a:lnTo>
                    <a:pt x="104" y="95"/>
                  </a:lnTo>
                  <a:lnTo>
                    <a:pt x="98" y="95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6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6" y="92"/>
                  </a:lnTo>
                  <a:lnTo>
                    <a:pt x="74" y="92"/>
                  </a:lnTo>
                  <a:lnTo>
                    <a:pt x="71" y="92"/>
                  </a:lnTo>
                  <a:lnTo>
                    <a:pt x="69" y="92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79" y="83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2" y="83"/>
                  </a:lnTo>
                  <a:lnTo>
                    <a:pt x="95" y="83"/>
                  </a:lnTo>
                  <a:lnTo>
                    <a:pt x="98" y="83"/>
                  </a:lnTo>
                  <a:lnTo>
                    <a:pt x="104" y="83"/>
                  </a:lnTo>
                  <a:lnTo>
                    <a:pt x="109" y="83"/>
                  </a:lnTo>
                  <a:lnTo>
                    <a:pt x="114" y="83"/>
                  </a:lnTo>
                  <a:lnTo>
                    <a:pt x="119" y="83"/>
                  </a:lnTo>
                  <a:lnTo>
                    <a:pt x="124" y="83"/>
                  </a:lnTo>
                  <a:lnTo>
                    <a:pt x="130" y="83"/>
                  </a:lnTo>
                  <a:lnTo>
                    <a:pt x="136" y="83"/>
                  </a:lnTo>
                  <a:lnTo>
                    <a:pt x="142" y="83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4" y="85"/>
                  </a:lnTo>
                  <a:lnTo>
                    <a:pt x="157" y="85"/>
                  </a:lnTo>
                  <a:lnTo>
                    <a:pt x="161" y="85"/>
                  </a:lnTo>
                  <a:lnTo>
                    <a:pt x="164" y="85"/>
                  </a:lnTo>
                  <a:lnTo>
                    <a:pt x="168" y="85"/>
                  </a:lnTo>
                  <a:lnTo>
                    <a:pt x="171" y="86"/>
                  </a:lnTo>
                  <a:lnTo>
                    <a:pt x="174" y="86"/>
                  </a:lnTo>
                  <a:lnTo>
                    <a:pt x="178" y="86"/>
                  </a:lnTo>
                  <a:lnTo>
                    <a:pt x="181" y="86"/>
                  </a:lnTo>
                  <a:lnTo>
                    <a:pt x="185" y="86"/>
                  </a:lnTo>
                  <a:lnTo>
                    <a:pt x="188" y="88"/>
                  </a:lnTo>
                  <a:lnTo>
                    <a:pt x="192" y="88"/>
                  </a:lnTo>
                  <a:lnTo>
                    <a:pt x="197" y="88"/>
                  </a:lnTo>
                  <a:lnTo>
                    <a:pt x="200" y="88"/>
                  </a:lnTo>
                  <a:lnTo>
                    <a:pt x="206" y="90"/>
                  </a:lnTo>
                  <a:lnTo>
                    <a:pt x="209" y="90"/>
                  </a:lnTo>
                  <a:lnTo>
                    <a:pt x="212" y="90"/>
                  </a:lnTo>
                  <a:lnTo>
                    <a:pt x="216" y="90"/>
                  </a:lnTo>
                  <a:lnTo>
                    <a:pt x="219" y="92"/>
                  </a:lnTo>
                  <a:lnTo>
                    <a:pt x="223" y="92"/>
                  </a:lnTo>
                  <a:lnTo>
                    <a:pt x="228" y="92"/>
                  </a:lnTo>
                  <a:lnTo>
                    <a:pt x="231" y="93"/>
                  </a:lnTo>
                  <a:lnTo>
                    <a:pt x="237" y="93"/>
                  </a:lnTo>
                  <a:lnTo>
                    <a:pt x="240" y="93"/>
                  </a:lnTo>
                  <a:lnTo>
                    <a:pt x="244" y="95"/>
                  </a:lnTo>
                  <a:lnTo>
                    <a:pt x="247" y="95"/>
                  </a:lnTo>
                  <a:lnTo>
                    <a:pt x="250" y="97"/>
                  </a:lnTo>
                  <a:lnTo>
                    <a:pt x="254" y="97"/>
                  </a:lnTo>
                  <a:lnTo>
                    <a:pt x="257" y="99"/>
                  </a:lnTo>
                  <a:lnTo>
                    <a:pt x="261" y="99"/>
                  </a:lnTo>
                  <a:lnTo>
                    <a:pt x="266" y="99"/>
                  </a:lnTo>
                  <a:lnTo>
                    <a:pt x="269" y="99"/>
                  </a:lnTo>
                  <a:lnTo>
                    <a:pt x="273" y="100"/>
                  </a:lnTo>
                  <a:lnTo>
                    <a:pt x="276" y="100"/>
                  </a:lnTo>
                  <a:lnTo>
                    <a:pt x="280" y="102"/>
                  </a:lnTo>
                  <a:lnTo>
                    <a:pt x="282" y="102"/>
                  </a:lnTo>
                  <a:lnTo>
                    <a:pt x="285" y="102"/>
                  </a:lnTo>
                  <a:lnTo>
                    <a:pt x="288" y="104"/>
                  </a:lnTo>
                  <a:lnTo>
                    <a:pt x="292" y="104"/>
                  </a:lnTo>
                  <a:lnTo>
                    <a:pt x="297" y="105"/>
                  </a:lnTo>
                  <a:lnTo>
                    <a:pt x="304" y="105"/>
                  </a:lnTo>
                  <a:lnTo>
                    <a:pt x="309" y="107"/>
                  </a:lnTo>
                  <a:lnTo>
                    <a:pt x="314" y="107"/>
                  </a:lnTo>
                  <a:lnTo>
                    <a:pt x="318" y="109"/>
                  </a:lnTo>
                  <a:lnTo>
                    <a:pt x="323" y="109"/>
                  </a:lnTo>
                  <a:lnTo>
                    <a:pt x="328" y="111"/>
                  </a:lnTo>
                  <a:lnTo>
                    <a:pt x="332" y="111"/>
                  </a:lnTo>
                  <a:lnTo>
                    <a:pt x="335" y="111"/>
                  </a:lnTo>
                  <a:lnTo>
                    <a:pt x="339" y="112"/>
                  </a:lnTo>
                  <a:lnTo>
                    <a:pt x="342" y="112"/>
                  </a:lnTo>
                  <a:lnTo>
                    <a:pt x="345" y="114"/>
                  </a:lnTo>
                  <a:lnTo>
                    <a:pt x="351" y="114"/>
                  </a:lnTo>
                  <a:lnTo>
                    <a:pt x="356" y="116"/>
                  </a:lnTo>
                  <a:lnTo>
                    <a:pt x="359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4" y="118"/>
                  </a:lnTo>
                  <a:lnTo>
                    <a:pt x="361" y="47"/>
                  </a:lnTo>
                  <a:lnTo>
                    <a:pt x="359" y="47"/>
                  </a:lnTo>
                  <a:lnTo>
                    <a:pt x="358" y="45"/>
                  </a:lnTo>
                  <a:lnTo>
                    <a:pt x="354" y="45"/>
                  </a:lnTo>
                  <a:lnTo>
                    <a:pt x="352" y="43"/>
                  </a:lnTo>
                  <a:lnTo>
                    <a:pt x="349" y="43"/>
                  </a:lnTo>
                  <a:lnTo>
                    <a:pt x="347" y="42"/>
                  </a:lnTo>
                  <a:lnTo>
                    <a:pt x="342" y="40"/>
                  </a:lnTo>
                  <a:lnTo>
                    <a:pt x="339" y="40"/>
                  </a:lnTo>
                  <a:lnTo>
                    <a:pt x="335" y="38"/>
                  </a:lnTo>
                  <a:lnTo>
                    <a:pt x="330" y="36"/>
                  </a:lnTo>
                  <a:lnTo>
                    <a:pt x="325" y="35"/>
                  </a:lnTo>
                  <a:lnTo>
                    <a:pt x="320" y="35"/>
                  </a:lnTo>
                  <a:lnTo>
                    <a:pt x="314" y="33"/>
                  </a:lnTo>
                  <a:lnTo>
                    <a:pt x="309" y="31"/>
                  </a:lnTo>
                  <a:lnTo>
                    <a:pt x="304" y="29"/>
                  </a:lnTo>
                  <a:lnTo>
                    <a:pt x="297" y="28"/>
                  </a:lnTo>
                  <a:lnTo>
                    <a:pt x="290" y="26"/>
                  </a:lnTo>
                  <a:lnTo>
                    <a:pt x="285" y="24"/>
                  </a:lnTo>
                  <a:lnTo>
                    <a:pt x="282" y="24"/>
                  </a:lnTo>
                  <a:lnTo>
                    <a:pt x="278" y="23"/>
                  </a:lnTo>
                  <a:lnTo>
                    <a:pt x="275" y="23"/>
                  </a:lnTo>
                  <a:lnTo>
                    <a:pt x="271" y="23"/>
                  </a:lnTo>
                  <a:lnTo>
                    <a:pt x="268" y="21"/>
                  </a:lnTo>
                  <a:lnTo>
                    <a:pt x="264" y="21"/>
                  </a:lnTo>
                  <a:lnTo>
                    <a:pt x="261" y="19"/>
                  </a:lnTo>
                  <a:lnTo>
                    <a:pt x="259" y="19"/>
                  </a:lnTo>
                  <a:lnTo>
                    <a:pt x="254" y="19"/>
                  </a:lnTo>
                  <a:lnTo>
                    <a:pt x="250" y="17"/>
                  </a:lnTo>
                  <a:lnTo>
                    <a:pt x="247" y="17"/>
                  </a:lnTo>
                  <a:lnTo>
                    <a:pt x="244" y="17"/>
                  </a:lnTo>
                  <a:lnTo>
                    <a:pt x="240" y="17"/>
                  </a:lnTo>
                  <a:lnTo>
                    <a:pt x="237" y="16"/>
                  </a:lnTo>
                  <a:lnTo>
                    <a:pt x="233" y="16"/>
                  </a:lnTo>
                  <a:lnTo>
                    <a:pt x="230" y="16"/>
                  </a:lnTo>
                  <a:lnTo>
                    <a:pt x="226" y="16"/>
                  </a:lnTo>
                  <a:lnTo>
                    <a:pt x="223" y="16"/>
                  </a:lnTo>
                  <a:lnTo>
                    <a:pt x="219" y="14"/>
                  </a:lnTo>
                  <a:lnTo>
                    <a:pt x="216" y="14"/>
                  </a:lnTo>
                  <a:lnTo>
                    <a:pt x="212" y="14"/>
                  </a:lnTo>
                  <a:lnTo>
                    <a:pt x="209" y="14"/>
                  </a:lnTo>
                  <a:lnTo>
                    <a:pt x="206" y="14"/>
                  </a:lnTo>
                  <a:lnTo>
                    <a:pt x="202" y="14"/>
                  </a:lnTo>
                  <a:lnTo>
                    <a:pt x="197" y="14"/>
                  </a:lnTo>
                  <a:lnTo>
                    <a:pt x="193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1" y="14"/>
                  </a:lnTo>
                  <a:lnTo>
                    <a:pt x="174" y="14"/>
                  </a:lnTo>
                  <a:lnTo>
                    <a:pt x="169" y="12"/>
                  </a:lnTo>
                  <a:lnTo>
                    <a:pt x="164" y="12"/>
                  </a:lnTo>
                  <a:lnTo>
                    <a:pt x="159" y="12"/>
                  </a:lnTo>
                  <a:lnTo>
                    <a:pt x="155" y="12"/>
                  </a:lnTo>
                  <a:lnTo>
                    <a:pt x="150" y="12"/>
                  </a:lnTo>
                  <a:lnTo>
                    <a:pt x="147" y="12"/>
                  </a:lnTo>
                  <a:lnTo>
                    <a:pt x="143" y="12"/>
                  </a:lnTo>
                  <a:lnTo>
                    <a:pt x="140" y="12"/>
                  </a:lnTo>
                  <a:lnTo>
                    <a:pt x="135" y="12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3" y="10"/>
                  </a:lnTo>
                  <a:lnTo>
                    <a:pt x="119" y="10"/>
                  </a:lnTo>
                  <a:lnTo>
                    <a:pt x="119" y="10"/>
                  </a:lnTo>
                  <a:lnTo>
                    <a:pt x="117" y="10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09"/>
            <p:cNvSpPr>
              <a:spLocks/>
            </p:cNvSpPr>
            <p:nvPr/>
          </p:nvSpPr>
          <p:spPr bwMode="auto">
            <a:xfrm>
              <a:off x="3743" y="1860"/>
              <a:ext cx="194" cy="62"/>
            </a:xfrm>
            <a:custGeom>
              <a:avLst/>
              <a:gdLst>
                <a:gd name="T0" fmla="*/ 110 w 387"/>
                <a:gd name="T1" fmla="*/ 7 h 125"/>
                <a:gd name="T2" fmla="*/ 116 w 387"/>
                <a:gd name="T3" fmla="*/ 7 h 125"/>
                <a:gd name="T4" fmla="*/ 123 w 387"/>
                <a:gd name="T5" fmla="*/ 7 h 125"/>
                <a:gd name="T6" fmla="*/ 131 w 387"/>
                <a:gd name="T7" fmla="*/ 9 h 125"/>
                <a:gd name="T8" fmla="*/ 140 w 387"/>
                <a:gd name="T9" fmla="*/ 9 h 125"/>
                <a:gd name="T10" fmla="*/ 152 w 387"/>
                <a:gd name="T11" fmla="*/ 9 h 125"/>
                <a:gd name="T12" fmla="*/ 162 w 387"/>
                <a:gd name="T13" fmla="*/ 9 h 125"/>
                <a:gd name="T14" fmla="*/ 169 w 387"/>
                <a:gd name="T15" fmla="*/ 9 h 125"/>
                <a:gd name="T16" fmla="*/ 176 w 387"/>
                <a:gd name="T17" fmla="*/ 9 h 125"/>
                <a:gd name="T18" fmla="*/ 183 w 387"/>
                <a:gd name="T19" fmla="*/ 9 h 125"/>
                <a:gd name="T20" fmla="*/ 190 w 387"/>
                <a:gd name="T21" fmla="*/ 9 h 125"/>
                <a:gd name="T22" fmla="*/ 197 w 387"/>
                <a:gd name="T23" fmla="*/ 9 h 125"/>
                <a:gd name="T24" fmla="*/ 204 w 387"/>
                <a:gd name="T25" fmla="*/ 9 h 125"/>
                <a:gd name="T26" fmla="*/ 209 w 387"/>
                <a:gd name="T27" fmla="*/ 9 h 125"/>
                <a:gd name="T28" fmla="*/ 218 w 387"/>
                <a:gd name="T29" fmla="*/ 9 h 125"/>
                <a:gd name="T30" fmla="*/ 223 w 387"/>
                <a:gd name="T31" fmla="*/ 9 h 125"/>
                <a:gd name="T32" fmla="*/ 230 w 387"/>
                <a:gd name="T33" fmla="*/ 11 h 125"/>
                <a:gd name="T34" fmla="*/ 242 w 387"/>
                <a:gd name="T35" fmla="*/ 11 h 125"/>
                <a:gd name="T36" fmla="*/ 254 w 387"/>
                <a:gd name="T37" fmla="*/ 11 h 125"/>
                <a:gd name="T38" fmla="*/ 264 w 387"/>
                <a:gd name="T39" fmla="*/ 9 h 125"/>
                <a:gd name="T40" fmla="*/ 275 w 387"/>
                <a:gd name="T41" fmla="*/ 9 h 125"/>
                <a:gd name="T42" fmla="*/ 281 w 387"/>
                <a:gd name="T43" fmla="*/ 9 h 125"/>
                <a:gd name="T44" fmla="*/ 290 w 387"/>
                <a:gd name="T45" fmla="*/ 7 h 125"/>
                <a:gd name="T46" fmla="*/ 299 w 387"/>
                <a:gd name="T47" fmla="*/ 7 h 125"/>
                <a:gd name="T48" fmla="*/ 309 w 387"/>
                <a:gd name="T49" fmla="*/ 7 h 125"/>
                <a:gd name="T50" fmla="*/ 318 w 387"/>
                <a:gd name="T51" fmla="*/ 5 h 125"/>
                <a:gd name="T52" fmla="*/ 328 w 387"/>
                <a:gd name="T53" fmla="*/ 5 h 125"/>
                <a:gd name="T54" fmla="*/ 337 w 387"/>
                <a:gd name="T55" fmla="*/ 4 h 125"/>
                <a:gd name="T56" fmla="*/ 347 w 387"/>
                <a:gd name="T57" fmla="*/ 4 h 125"/>
                <a:gd name="T58" fmla="*/ 354 w 387"/>
                <a:gd name="T59" fmla="*/ 4 h 125"/>
                <a:gd name="T60" fmla="*/ 363 w 387"/>
                <a:gd name="T61" fmla="*/ 4 h 125"/>
                <a:gd name="T62" fmla="*/ 368 w 387"/>
                <a:gd name="T63" fmla="*/ 2 h 125"/>
                <a:gd name="T64" fmla="*/ 375 w 387"/>
                <a:gd name="T65" fmla="*/ 2 h 125"/>
                <a:gd name="T66" fmla="*/ 383 w 387"/>
                <a:gd name="T67" fmla="*/ 2 h 125"/>
                <a:gd name="T68" fmla="*/ 387 w 387"/>
                <a:gd name="T69" fmla="*/ 2 h 125"/>
                <a:gd name="T70" fmla="*/ 273 w 387"/>
                <a:gd name="T71" fmla="*/ 125 h 125"/>
                <a:gd name="T72" fmla="*/ 361 w 387"/>
                <a:gd name="T73" fmla="*/ 71 h 125"/>
                <a:gd name="T74" fmla="*/ 271 w 387"/>
                <a:gd name="T75" fmla="*/ 31 h 125"/>
                <a:gd name="T76" fmla="*/ 0 w 387"/>
                <a:gd name="T77" fmla="*/ 16 h 125"/>
                <a:gd name="T78" fmla="*/ 5 w 387"/>
                <a:gd name="T7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7" h="125">
                  <a:moveTo>
                    <a:pt x="5" y="0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31" y="9"/>
                  </a:lnTo>
                  <a:lnTo>
                    <a:pt x="135" y="9"/>
                  </a:lnTo>
                  <a:lnTo>
                    <a:pt x="140" y="9"/>
                  </a:lnTo>
                  <a:lnTo>
                    <a:pt x="145" y="9"/>
                  </a:lnTo>
                  <a:lnTo>
                    <a:pt x="152" y="9"/>
                  </a:lnTo>
                  <a:lnTo>
                    <a:pt x="157" y="9"/>
                  </a:lnTo>
                  <a:lnTo>
                    <a:pt x="162" y="9"/>
                  </a:lnTo>
                  <a:lnTo>
                    <a:pt x="166" y="9"/>
                  </a:lnTo>
                  <a:lnTo>
                    <a:pt x="169" y="9"/>
                  </a:lnTo>
                  <a:lnTo>
                    <a:pt x="173" y="9"/>
                  </a:lnTo>
                  <a:lnTo>
                    <a:pt x="176" y="9"/>
                  </a:lnTo>
                  <a:lnTo>
                    <a:pt x="180" y="9"/>
                  </a:lnTo>
                  <a:lnTo>
                    <a:pt x="183" y="9"/>
                  </a:lnTo>
                  <a:lnTo>
                    <a:pt x="186" y="9"/>
                  </a:lnTo>
                  <a:lnTo>
                    <a:pt x="190" y="9"/>
                  </a:lnTo>
                  <a:lnTo>
                    <a:pt x="193" y="9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4" y="9"/>
                  </a:lnTo>
                  <a:lnTo>
                    <a:pt x="205" y="9"/>
                  </a:lnTo>
                  <a:lnTo>
                    <a:pt x="209" y="9"/>
                  </a:lnTo>
                  <a:lnTo>
                    <a:pt x="214" y="9"/>
                  </a:lnTo>
                  <a:lnTo>
                    <a:pt x="218" y="9"/>
                  </a:lnTo>
                  <a:lnTo>
                    <a:pt x="219" y="9"/>
                  </a:lnTo>
                  <a:lnTo>
                    <a:pt x="223" y="9"/>
                  </a:lnTo>
                  <a:lnTo>
                    <a:pt x="226" y="9"/>
                  </a:lnTo>
                  <a:lnTo>
                    <a:pt x="230" y="11"/>
                  </a:lnTo>
                  <a:lnTo>
                    <a:pt x="237" y="11"/>
                  </a:lnTo>
                  <a:lnTo>
                    <a:pt x="242" y="11"/>
                  </a:lnTo>
                  <a:lnTo>
                    <a:pt x="249" y="11"/>
                  </a:lnTo>
                  <a:lnTo>
                    <a:pt x="254" y="11"/>
                  </a:lnTo>
                  <a:lnTo>
                    <a:pt x="259" y="9"/>
                  </a:lnTo>
                  <a:lnTo>
                    <a:pt x="264" y="9"/>
                  </a:lnTo>
                  <a:lnTo>
                    <a:pt x="269" y="9"/>
                  </a:lnTo>
                  <a:lnTo>
                    <a:pt x="275" y="9"/>
                  </a:lnTo>
                  <a:lnTo>
                    <a:pt x="278" y="9"/>
                  </a:lnTo>
                  <a:lnTo>
                    <a:pt x="281" y="9"/>
                  </a:lnTo>
                  <a:lnTo>
                    <a:pt x="287" y="7"/>
                  </a:lnTo>
                  <a:lnTo>
                    <a:pt x="290" y="7"/>
                  </a:lnTo>
                  <a:lnTo>
                    <a:pt x="295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09" y="7"/>
                  </a:lnTo>
                  <a:lnTo>
                    <a:pt x="314" y="5"/>
                  </a:lnTo>
                  <a:lnTo>
                    <a:pt x="318" y="5"/>
                  </a:lnTo>
                  <a:lnTo>
                    <a:pt x="323" y="5"/>
                  </a:lnTo>
                  <a:lnTo>
                    <a:pt x="328" y="5"/>
                  </a:lnTo>
                  <a:lnTo>
                    <a:pt x="332" y="5"/>
                  </a:lnTo>
                  <a:lnTo>
                    <a:pt x="337" y="4"/>
                  </a:lnTo>
                  <a:lnTo>
                    <a:pt x="342" y="4"/>
                  </a:lnTo>
                  <a:lnTo>
                    <a:pt x="347" y="4"/>
                  </a:lnTo>
                  <a:lnTo>
                    <a:pt x="351" y="4"/>
                  </a:lnTo>
                  <a:lnTo>
                    <a:pt x="354" y="4"/>
                  </a:lnTo>
                  <a:lnTo>
                    <a:pt x="357" y="4"/>
                  </a:lnTo>
                  <a:lnTo>
                    <a:pt x="363" y="4"/>
                  </a:lnTo>
                  <a:lnTo>
                    <a:pt x="364" y="2"/>
                  </a:lnTo>
                  <a:lnTo>
                    <a:pt x="368" y="2"/>
                  </a:lnTo>
                  <a:lnTo>
                    <a:pt x="371" y="2"/>
                  </a:lnTo>
                  <a:lnTo>
                    <a:pt x="375" y="2"/>
                  </a:lnTo>
                  <a:lnTo>
                    <a:pt x="380" y="2"/>
                  </a:lnTo>
                  <a:lnTo>
                    <a:pt x="383" y="2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87" y="81"/>
                  </a:lnTo>
                  <a:lnTo>
                    <a:pt x="273" y="125"/>
                  </a:lnTo>
                  <a:lnTo>
                    <a:pt x="271" y="97"/>
                  </a:lnTo>
                  <a:lnTo>
                    <a:pt x="361" y="71"/>
                  </a:lnTo>
                  <a:lnTo>
                    <a:pt x="357" y="28"/>
                  </a:lnTo>
                  <a:lnTo>
                    <a:pt x="271" y="31"/>
                  </a:lnTo>
                  <a:lnTo>
                    <a:pt x="90" y="2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10"/>
            <p:cNvSpPr>
              <a:spLocks/>
            </p:cNvSpPr>
            <p:nvPr/>
          </p:nvSpPr>
          <p:spPr bwMode="auto">
            <a:xfrm>
              <a:off x="3822" y="1688"/>
              <a:ext cx="9" cy="182"/>
            </a:xfrm>
            <a:custGeom>
              <a:avLst/>
              <a:gdLst>
                <a:gd name="T0" fmla="*/ 7 w 17"/>
                <a:gd name="T1" fmla="*/ 4 h 365"/>
                <a:gd name="T2" fmla="*/ 0 w 17"/>
                <a:gd name="T3" fmla="*/ 365 h 365"/>
                <a:gd name="T4" fmla="*/ 16 w 17"/>
                <a:gd name="T5" fmla="*/ 361 h 365"/>
                <a:gd name="T6" fmla="*/ 17 w 17"/>
                <a:gd name="T7" fmla="*/ 0 h 365"/>
                <a:gd name="T8" fmla="*/ 7 w 17"/>
                <a:gd name="T9" fmla="*/ 4 h 365"/>
                <a:gd name="T10" fmla="*/ 7 w 17"/>
                <a:gd name="T11" fmla="*/ 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5">
                  <a:moveTo>
                    <a:pt x="7" y="4"/>
                  </a:moveTo>
                  <a:lnTo>
                    <a:pt x="0" y="365"/>
                  </a:lnTo>
                  <a:lnTo>
                    <a:pt x="16" y="361"/>
                  </a:lnTo>
                  <a:lnTo>
                    <a:pt x="17" y="0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11"/>
            <p:cNvSpPr>
              <a:spLocks/>
            </p:cNvSpPr>
            <p:nvPr/>
          </p:nvSpPr>
          <p:spPr bwMode="auto">
            <a:xfrm>
              <a:off x="3692" y="1946"/>
              <a:ext cx="38" cy="25"/>
            </a:xfrm>
            <a:custGeom>
              <a:avLst/>
              <a:gdLst>
                <a:gd name="T0" fmla="*/ 2 w 76"/>
                <a:gd name="T1" fmla="*/ 50 h 50"/>
                <a:gd name="T2" fmla="*/ 76 w 76"/>
                <a:gd name="T3" fmla="*/ 5 h 50"/>
                <a:gd name="T4" fmla="*/ 66 w 76"/>
                <a:gd name="T5" fmla="*/ 0 h 50"/>
                <a:gd name="T6" fmla="*/ 64 w 76"/>
                <a:gd name="T7" fmla="*/ 0 h 50"/>
                <a:gd name="T8" fmla="*/ 59 w 76"/>
                <a:gd name="T9" fmla="*/ 2 h 50"/>
                <a:gd name="T10" fmla="*/ 56 w 76"/>
                <a:gd name="T11" fmla="*/ 2 h 50"/>
                <a:gd name="T12" fmla="*/ 54 w 76"/>
                <a:gd name="T13" fmla="*/ 2 h 50"/>
                <a:gd name="T14" fmla="*/ 49 w 76"/>
                <a:gd name="T15" fmla="*/ 4 h 50"/>
                <a:gd name="T16" fmla="*/ 45 w 76"/>
                <a:gd name="T17" fmla="*/ 5 h 50"/>
                <a:gd name="T18" fmla="*/ 42 w 76"/>
                <a:gd name="T19" fmla="*/ 7 h 50"/>
                <a:gd name="T20" fmla="*/ 37 w 76"/>
                <a:gd name="T21" fmla="*/ 9 h 50"/>
                <a:gd name="T22" fmla="*/ 33 w 76"/>
                <a:gd name="T23" fmla="*/ 11 h 50"/>
                <a:gd name="T24" fmla="*/ 30 w 76"/>
                <a:gd name="T25" fmla="*/ 12 h 50"/>
                <a:gd name="T26" fmla="*/ 24 w 76"/>
                <a:gd name="T27" fmla="*/ 14 h 50"/>
                <a:gd name="T28" fmla="*/ 19 w 76"/>
                <a:gd name="T29" fmla="*/ 18 h 50"/>
                <a:gd name="T30" fmla="*/ 16 w 76"/>
                <a:gd name="T31" fmla="*/ 19 h 50"/>
                <a:gd name="T32" fmla="*/ 14 w 76"/>
                <a:gd name="T33" fmla="*/ 23 h 50"/>
                <a:gd name="T34" fmla="*/ 11 w 76"/>
                <a:gd name="T35" fmla="*/ 24 h 50"/>
                <a:gd name="T36" fmla="*/ 7 w 76"/>
                <a:gd name="T37" fmla="*/ 28 h 50"/>
                <a:gd name="T38" fmla="*/ 5 w 76"/>
                <a:gd name="T39" fmla="*/ 30 h 50"/>
                <a:gd name="T40" fmla="*/ 4 w 76"/>
                <a:gd name="T41" fmla="*/ 33 h 50"/>
                <a:gd name="T42" fmla="*/ 2 w 76"/>
                <a:gd name="T43" fmla="*/ 38 h 50"/>
                <a:gd name="T44" fmla="*/ 2 w 76"/>
                <a:gd name="T45" fmla="*/ 42 h 50"/>
                <a:gd name="T46" fmla="*/ 0 w 76"/>
                <a:gd name="T47" fmla="*/ 45 h 50"/>
                <a:gd name="T48" fmla="*/ 0 w 76"/>
                <a:gd name="T49" fmla="*/ 49 h 50"/>
                <a:gd name="T50" fmla="*/ 2 w 76"/>
                <a:gd name="T51" fmla="*/ 49 h 50"/>
                <a:gd name="T52" fmla="*/ 2 w 76"/>
                <a:gd name="T53" fmla="*/ 50 h 50"/>
                <a:gd name="T54" fmla="*/ 2 w 76"/>
                <a:gd name="T5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50">
                  <a:moveTo>
                    <a:pt x="2" y="50"/>
                  </a:moveTo>
                  <a:lnTo>
                    <a:pt x="76" y="5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49" y="4"/>
                  </a:lnTo>
                  <a:lnTo>
                    <a:pt x="45" y="5"/>
                  </a:lnTo>
                  <a:lnTo>
                    <a:pt x="42" y="7"/>
                  </a:lnTo>
                  <a:lnTo>
                    <a:pt x="37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3"/>
                  </a:lnTo>
                  <a:lnTo>
                    <a:pt x="11" y="24"/>
                  </a:lnTo>
                  <a:lnTo>
                    <a:pt x="7" y="28"/>
                  </a:lnTo>
                  <a:lnTo>
                    <a:pt x="5" y="30"/>
                  </a:lnTo>
                  <a:lnTo>
                    <a:pt x="4" y="33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12"/>
            <p:cNvSpPr>
              <a:spLocks/>
            </p:cNvSpPr>
            <p:nvPr/>
          </p:nvSpPr>
          <p:spPr bwMode="auto">
            <a:xfrm>
              <a:off x="3715" y="2160"/>
              <a:ext cx="54" cy="100"/>
            </a:xfrm>
            <a:custGeom>
              <a:avLst/>
              <a:gdLst>
                <a:gd name="T0" fmla="*/ 100 w 109"/>
                <a:gd name="T1" fmla="*/ 0 h 200"/>
                <a:gd name="T2" fmla="*/ 97 w 109"/>
                <a:gd name="T3" fmla="*/ 7 h 200"/>
                <a:gd name="T4" fmla="*/ 93 w 109"/>
                <a:gd name="T5" fmla="*/ 15 h 200"/>
                <a:gd name="T6" fmla="*/ 90 w 109"/>
                <a:gd name="T7" fmla="*/ 22 h 200"/>
                <a:gd name="T8" fmla="*/ 86 w 109"/>
                <a:gd name="T9" fmla="*/ 29 h 200"/>
                <a:gd name="T10" fmla="*/ 83 w 109"/>
                <a:gd name="T11" fmla="*/ 38 h 200"/>
                <a:gd name="T12" fmla="*/ 79 w 109"/>
                <a:gd name="T13" fmla="*/ 46 h 200"/>
                <a:gd name="T14" fmla="*/ 76 w 109"/>
                <a:gd name="T15" fmla="*/ 55 h 200"/>
                <a:gd name="T16" fmla="*/ 71 w 109"/>
                <a:gd name="T17" fmla="*/ 64 h 200"/>
                <a:gd name="T18" fmla="*/ 67 w 109"/>
                <a:gd name="T19" fmla="*/ 72 h 200"/>
                <a:gd name="T20" fmla="*/ 64 w 109"/>
                <a:gd name="T21" fmla="*/ 79 h 200"/>
                <a:gd name="T22" fmla="*/ 60 w 109"/>
                <a:gd name="T23" fmla="*/ 86 h 200"/>
                <a:gd name="T24" fmla="*/ 55 w 109"/>
                <a:gd name="T25" fmla="*/ 95 h 200"/>
                <a:gd name="T26" fmla="*/ 48 w 109"/>
                <a:gd name="T27" fmla="*/ 105 h 200"/>
                <a:gd name="T28" fmla="*/ 36 w 109"/>
                <a:gd name="T29" fmla="*/ 114 h 200"/>
                <a:gd name="T30" fmla="*/ 24 w 109"/>
                <a:gd name="T31" fmla="*/ 122 h 200"/>
                <a:gd name="T32" fmla="*/ 15 w 109"/>
                <a:gd name="T33" fmla="*/ 126 h 200"/>
                <a:gd name="T34" fmla="*/ 38 w 109"/>
                <a:gd name="T35" fmla="*/ 133 h 200"/>
                <a:gd name="T36" fmla="*/ 38 w 109"/>
                <a:gd name="T37" fmla="*/ 138 h 200"/>
                <a:gd name="T38" fmla="*/ 36 w 109"/>
                <a:gd name="T39" fmla="*/ 143 h 200"/>
                <a:gd name="T40" fmla="*/ 34 w 109"/>
                <a:gd name="T41" fmla="*/ 152 h 200"/>
                <a:gd name="T42" fmla="*/ 33 w 109"/>
                <a:gd name="T43" fmla="*/ 159 h 200"/>
                <a:gd name="T44" fmla="*/ 31 w 109"/>
                <a:gd name="T45" fmla="*/ 166 h 200"/>
                <a:gd name="T46" fmla="*/ 28 w 109"/>
                <a:gd name="T47" fmla="*/ 173 h 200"/>
                <a:gd name="T48" fmla="*/ 24 w 109"/>
                <a:gd name="T49" fmla="*/ 180 h 200"/>
                <a:gd name="T50" fmla="*/ 14 w 109"/>
                <a:gd name="T51" fmla="*/ 188 h 200"/>
                <a:gd name="T52" fmla="*/ 7 w 109"/>
                <a:gd name="T53" fmla="*/ 193 h 200"/>
                <a:gd name="T54" fmla="*/ 0 w 109"/>
                <a:gd name="T55" fmla="*/ 199 h 200"/>
                <a:gd name="T56" fmla="*/ 3 w 109"/>
                <a:gd name="T57" fmla="*/ 200 h 200"/>
                <a:gd name="T58" fmla="*/ 10 w 109"/>
                <a:gd name="T59" fmla="*/ 200 h 200"/>
                <a:gd name="T60" fmla="*/ 21 w 109"/>
                <a:gd name="T61" fmla="*/ 199 h 200"/>
                <a:gd name="T62" fmla="*/ 28 w 109"/>
                <a:gd name="T63" fmla="*/ 197 h 200"/>
                <a:gd name="T64" fmla="*/ 34 w 109"/>
                <a:gd name="T65" fmla="*/ 192 h 200"/>
                <a:gd name="T66" fmla="*/ 41 w 109"/>
                <a:gd name="T67" fmla="*/ 183 h 200"/>
                <a:gd name="T68" fmla="*/ 47 w 109"/>
                <a:gd name="T69" fmla="*/ 173 h 200"/>
                <a:gd name="T70" fmla="*/ 52 w 109"/>
                <a:gd name="T71" fmla="*/ 162 h 200"/>
                <a:gd name="T72" fmla="*/ 57 w 109"/>
                <a:gd name="T73" fmla="*/ 150 h 200"/>
                <a:gd name="T74" fmla="*/ 60 w 109"/>
                <a:gd name="T75" fmla="*/ 140 h 200"/>
                <a:gd name="T76" fmla="*/ 62 w 109"/>
                <a:gd name="T77" fmla="*/ 131 h 200"/>
                <a:gd name="T78" fmla="*/ 64 w 109"/>
                <a:gd name="T79" fmla="*/ 128 h 200"/>
                <a:gd name="T80" fmla="*/ 64 w 109"/>
                <a:gd name="T81" fmla="*/ 126 h 200"/>
                <a:gd name="T82" fmla="*/ 71 w 109"/>
                <a:gd name="T83" fmla="*/ 117 h 200"/>
                <a:gd name="T84" fmla="*/ 79 w 109"/>
                <a:gd name="T85" fmla="*/ 109 h 200"/>
                <a:gd name="T86" fmla="*/ 85 w 109"/>
                <a:gd name="T87" fmla="*/ 100 h 200"/>
                <a:gd name="T88" fmla="*/ 90 w 109"/>
                <a:gd name="T89" fmla="*/ 93 h 200"/>
                <a:gd name="T90" fmla="*/ 95 w 109"/>
                <a:gd name="T91" fmla="*/ 84 h 200"/>
                <a:gd name="T92" fmla="*/ 98 w 109"/>
                <a:gd name="T93" fmla="*/ 76 h 200"/>
                <a:gd name="T94" fmla="*/ 100 w 109"/>
                <a:gd name="T95" fmla="*/ 64 h 200"/>
                <a:gd name="T96" fmla="*/ 102 w 109"/>
                <a:gd name="T97" fmla="*/ 52 h 200"/>
                <a:gd name="T98" fmla="*/ 104 w 109"/>
                <a:gd name="T99" fmla="*/ 41 h 200"/>
                <a:gd name="T100" fmla="*/ 105 w 109"/>
                <a:gd name="T101" fmla="*/ 29 h 200"/>
                <a:gd name="T102" fmla="*/ 107 w 109"/>
                <a:gd name="T103" fmla="*/ 21 h 200"/>
                <a:gd name="T104" fmla="*/ 109 w 109"/>
                <a:gd name="T105" fmla="*/ 14 h 200"/>
                <a:gd name="T106" fmla="*/ 109 w 109"/>
                <a:gd name="T107" fmla="*/ 8 h 200"/>
                <a:gd name="T108" fmla="*/ 100 w 109"/>
                <a:gd name="T10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" h="200">
                  <a:moveTo>
                    <a:pt x="100" y="0"/>
                  </a:moveTo>
                  <a:lnTo>
                    <a:pt x="100" y="0"/>
                  </a:lnTo>
                  <a:lnTo>
                    <a:pt x="98" y="3"/>
                  </a:lnTo>
                  <a:lnTo>
                    <a:pt x="97" y="7"/>
                  </a:lnTo>
                  <a:lnTo>
                    <a:pt x="95" y="12"/>
                  </a:lnTo>
                  <a:lnTo>
                    <a:pt x="93" y="15"/>
                  </a:lnTo>
                  <a:lnTo>
                    <a:pt x="91" y="19"/>
                  </a:lnTo>
                  <a:lnTo>
                    <a:pt x="90" y="22"/>
                  </a:lnTo>
                  <a:lnTo>
                    <a:pt x="88" y="26"/>
                  </a:lnTo>
                  <a:lnTo>
                    <a:pt x="86" y="29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83" y="43"/>
                  </a:lnTo>
                  <a:lnTo>
                    <a:pt x="79" y="46"/>
                  </a:lnTo>
                  <a:lnTo>
                    <a:pt x="78" y="52"/>
                  </a:lnTo>
                  <a:lnTo>
                    <a:pt x="76" y="55"/>
                  </a:lnTo>
                  <a:lnTo>
                    <a:pt x="74" y="60"/>
                  </a:lnTo>
                  <a:lnTo>
                    <a:pt x="71" y="64"/>
                  </a:lnTo>
                  <a:lnTo>
                    <a:pt x="69" y="69"/>
                  </a:lnTo>
                  <a:lnTo>
                    <a:pt x="67" y="72"/>
                  </a:lnTo>
                  <a:lnTo>
                    <a:pt x="66" y="78"/>
                  </a:lnTo>
                  <a:lnTo>
                    <a:pt x="64" y="79"/>
                  </a:lnTo>
                  <a:lnTo>
                    <a:pt x="62" y="83"/>
                  </a:lnTo>
                  <a:lnTo>
                    <a:pt x="60" y="86"/>
                  </a:lnTo>
                  <a:lnTo>
                    <a:pt x="59" y="90"/>
                  </a:lnTo>
                  <a:lnTo>
                    <a:pt x="55" y="95"/>
                  </a:lnTo>
                  <a:lnTo>
                    <a:pt x="53" y="100"/>
                  </a:lnTo>
                  <a:lnTo>
                    <a:pt x="48" y="105"/>
                  </a:lnTo>
                  <a:lnTo>
                    <a:pt x="43" y="110"/>
                  </a:lnTo>
                  <a:lnTo>
                    <a:pt x="36" y="114"/>
                  </a:lnTo>
                  <a:lnTo>
                    <a:pt x="29" y="119"/>
                  </a:lnTo>
                  <a:lnTo>
                    <a:pt x="24" y="122"/>
                  </a:lnTo>
                  <a:lnTo>
                    <a:pt x="19" y="124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8" y="138"/>
                  </a:lnTo>
                  <a:lnTo>
                    <a:pt x="36" y="140"/>
                  </a:lnTo>
                  <a:lnTo>
                    <a:pt x="36" y="143"/>
                  </a:lnTo>
                  <a:lnTo>
                    <a:pt x="36" y="147"/>
                  </a:lnTo>
                  <a:lnTo>
                    <a:pt x="34" y="152"/>
                  </a:lnTo>
                  <a:lnTo>
                    <a:pt x="34" y="155"/>
                  </a:lnTo>
                  <a:lnTo>
                    <a:pt x="33" y="159"/>
                  </a:lnTo>
                  <a:lnTo>
                    <a:pt x="31" y="162"/>
                  </a:lnTo>
                  <a:lnTo>
                    <a:pt x="31" y="166"/>
                  </a:lnTo>
                  <a:lnTo>
                    <a:pt x="29" y="169"/>
                  </a:lnTo>
                  <a:lnTo>
                    <a:pt x="28" y="173"/>
                  </a:lnTo>
                  <a:lnTo>
                    <a:pt x="26" y="176"/>
                  </a:lnTo>
                  <a:lnTo>
                    <a:pt x="24" y="180"/>
                  </a:lnTo>
                  <a:lnTo>
                    <a:pt x="19" y="183"/>
                  </a:lnTo>
                  <a:lnTo>
                    <a:pt x="14" y="188"/>
                  </a:lnTo>
                  <a:lnTo>
                    <a:pt x="9" y="190"/>
                  </a:lnTo>
                  <a:lnTo>
                    <a:pt x="7" y="193"/>
                  </a:lnTo>
                  <a:lnTo>
                    <a:pt x="2" y="197"/>
                  </a:lnTo>
                  <a:lnTo>
                    <a:pt x="0" y="199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7" y="200"/>
                  </a:lnTo>
                  <a:lnTo>
                    <a:pt x="10" y="200"/>
                  </a:lnTo>
                  <a:lnTo>
                    <a:pt x="17" y="200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8" y="197"/>
                  </a:lnTo>
                  <a:lnTo>
                    <a:pt x="31" y="195"/>
                  </a:lnTo>
                  <a:lnTo>
                    <a:pt x="34" y="192"/>
                  </a:lnTo>
                  <a:lnTo>
                    <a:pt x="38" y="188"/>
                  </a:lnTo>
                  <a:lnTo>
                    <a:pt x="41" y="183"/>
                  </a:lnTo>
                  <a:lnTo>
                    <a:pt x="45" y="180"/>
                  </a:lnTo>
                  <a:lnTo>
                    <a:pt x="47" y="173"/>
                  </a:lnTo>
                  <a:lnTo>
                    <a:pt x="50" y="167"/>
                  </a:lnTo>
                  <a:lnTo>
                    <a:pt x="52" y="162"/>
                  </a:lnTo>
                  <a:lnTo>
                    <a:pt x="55" y="157"/>
                  </a:lnTo>
                  <a:lnTo>
                    <a:pt x="57" y="150"/>
                  </a:lnTo>
                  <a:lnTo>
                    <a:pt x="59" y="145"/>
                  </a:lnTo>
                  <a:lnTo>
                    <a:pt x="60" y="140"/>
                  </a:lnTo>
                  <a:lnTo>
                    <a:pt x="62" y="136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7" y="122"/>
                  </a:lnTo>
                  <a:lnTo>
                    <a:pt x="71" y="117"/>
                  </a:lnTo>
                  <a:lnTo>
                    <a:pt x="78" y="112"/>
                  </a:lnTo>
                  <a:lnTo>
                    <a:pt x="79" y="109"/>
                  </a:lnTo>
                  <a:lnTo>
                    <a:pt x="83" y="105"/>
                  </a:lnTo>
                  <a:lnTo>
                    <a:pt x="85" y="100"/>
                  </a:lnTo>
                  <a:lnTo>
                    <a:pt x="88" y="97"/>
                  </a:lnTo>
                  <a:lnTo>
                    <a:pt x="90" y="93"/>
                  </a:lnTo>
                  <a:lnTo>
                    <a:pt x="93" y="90"/>
                  </a:lnTo>
                  <a:lnTo>
                    <a:pt x="95" y="84"/>
                  </a:lnTo>
                  <a:lnTo>
                    <a:pt x="97" y="81"/>
                  </a:lnTo>
                  <a:lnTo>
                    <a:pt x="98" y="76"/>
                  </a:lnTo>
                  <a:lnTo>
                    <a:pt x="98" y="71"/>
                  </a:lnTo>
                  <a:lnTo>
                    <a:pt x="100" y="64"/>
                  </a:lnTo>
                  <a:lnTo>
                    <a:pt x="102" y="59"/>
                  </a:lnTo>
                  <a:lnTo>
                    <a:pt x="102" y="52"/>
                  </a:lnTo>
                  <a:lnTo>
                    <a:pt x="104" y="46"/>
                  </a:lnTo>
                  <a:lnTo>
                    <a:pt x="104" y="41"/>
                  </a:lnTo>
                  <a:lnTo>
                    <a:pt x="105" y="36"/>
                  </a:lnTo>
                  <a:lnTo>
                    <a:pt x="105" y="29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9" y="10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13"/>
            <p:cNvSpPr>
              <a:spLocks/>
            </p:cNvSpPr>
            <p:nvPr/>
          </p:nvSpPr>
          <p:spPr bwMode="auto">
            <a:xfrm>
              <a:off x="3729" y="1933"/>
              <a:ext cx="112" cy="242"/>
            </a:xfrm>
            <a:custGeom>
              <a:avLst/>
              <a:gdLst>
                <a:gd name="T0" fmla="*/ 5 w 224"/>
                <a:gd name="T1" fmla="*/ 4 h 484"/>
                <a:gd name="T2" fmla="*/ 13 w 224"/>
                <a:gd name="T3" fmla="*/ 14 h 484"/>
                <a:gd name="T4" fmla="*/ 19 w 224"/>
                <a:gd name="T5" fmla="*/ 23 h 484"/>
                <a:gd name="T6" fmla="*/ 25 w 224"/>
                <a:gd name="T7" fmla="*/ 33 h 484"/>
                <a:gd name="T8" fmla="*/ 32 w 224"/>
                <a:gd name="T9" fmla="*/ 45 h 484"/>
                <a:gd name="T10" fmla="*/ 41 w 224"/>
                <a:gd name="T11" fmla="*/ 61 h 484"/>
                <a:gd name="T12" fmla="*/ 50 w 224"/>
                <a:gd name="T13" fmla="*/ 76 h 484"/>
                <a:gd name="T14" fmla="*/ 60 w 224"/>
                <a:gd name="T15" fmla="*/ 94 h 484"/>
                <a:gd name="T16" fmla="*/ 65 w 224"/>
                <a:gd name="T17" fmla="*/ 104 h 484"/>
                <a:gd name="T18" fmla="*/ 70 w 224"/>
                <a:gd name="T19" fmla="*/ 114 h 484"/>
                <a:gd name="T20" fmla="*/ 76 w 224"/>
                <a:gd name="T21" fmla="*/ 128 h 484"/>
                <a:gd name="T22" fmla="*/ 84 w 224"/>
                <a:gd name="T23" fmla="*/ 144 h 484"/>
                <a:gd name="T24" fmla="*/ 91 w 224"/>
                <a:gd name="T25" fmla="*/ 161 h 484"/>
                <a:gd name="T26" fmla="*/ 100 w 224"/>
                <a:gd name="T27" fmla="*/ 180 h 484"/>
                <a:gd name="T28" fmla="*/ 110 w 224"/>
                <a:gd name="T29" fmla="*/ 201 h 484"/>
                <a:gd name="T30" fmla="*/ 119 w 224"/>
                <a:gd name="T31" fmla="*/ 223 h 484"/>
                <a:gd name="T32" fmla="*/ 129 w 224"/>
                <a:gd name="T33" fmla="*/ 246 h 484"/>
                <a:gd name="T34" fmla="*/ 138 w 224"/>
                <a:gd name="T35" fmla="*/ 268 h 484"/>
                <a:gd name="T36" fmla="*/ 148 w 224"/>
                <a:gd name="T37" fmla="*/ 291 h 484"/>
                <a:gd name="T38" fmla="*/ 158 w 224"/>
                <a:gd name="T39" fmla="*/ 315 h 484"/>
                <a:gd name="T40" fmla="*/ 167 w 224"/>
                <a:gd name="T41" fmla="*/ 337 h 484"/>
                <a:gd name="T42" fmla="*/ 177 w 224"/>
                <a:gd name="T43" fmla="*/ 358 h 484"/>
                <a:gd name="T44" fmla="*/ 186 w 224"/>
                <a:gd name="T45" fmla="*/ 379 h 484"/>
                <a:gd name="T46" fmla="*/ 195 w 224"/>
                <a:gd name="T47" fmla="*/ 400 h 484"/>
                <a:gd name="T48" fmla="*/ 202 w 224"/>
                <a:gd name="T49" fmla="*/ 417 h 484"/>
                <a:gd name="T50" fmla="*/ 209 w 224"/>
                <a:gd name="T51" fmla="*/ 432 h 484"/>
                <a:gd name="T52" fmla="*/ 214 w 224"/>
                <a:gd name="T53" fmla="*/ 444 h 484"/>
                <a:gd name="T54" fmla="*/ 219 w 224"/>
                <a:gd name="T55" fmla="*/ 457 h 484"/>
                <a:gd name="T56" fmla="*/ 222 w 224"/>
                <a:gd name="T57" fmla="*/ 469 h 484"/>
                <a:gd name="T58" fmla="*/ 219 w 224"/>
                <a:gd name="T59" fmla="*/ 482 h 484"/>
                <a:gd name="T60" fmla="*/ 215 w 224"/>
                <a:gd name="T61" fmla="*/ 474 h 484"/>
                <a:gd name="T62" fmla="*/ 210 w 224"/>
                <a:gd name="T63" fmla="*/ 462 h 484"/>
                <a:gd name="T64" fmla="*/ 203 w 224"/>
                <a:gd name="T65" fmla="*/ 446 h 484"/>
                <a:gd name="T66" fmla="*/ 195 w 224"/>
                <a:gd name="T67" fmla="*/ 429 h 484"/>
                <a:gd name="T68" fmla="*/ 186 w 224"/>
                <a:gd name="T69" fmla="*/ 408 h 484"/>
                <a:gd name="T70" fmla="*/ 176 w 224"/>
                <a:gd name="T71" fmla="*/ 384 h 484"/>
                <a:gd name="T72" fmla="*/ 164 w 224"/>
                <a:gd name="T73" fmla="*/ 360 h 484"/>
                <a:gd name="T74" fmla="*/ 152 w 224"/>
                <a:gd name="T75" fmla="*/ 332 h 484"/>
                <a:gd name="T76" fmla="*/ 139 w 224"/>
                <a:gd name="T77" fmla="*/ 304 h 484"/>
                <a:gd name="T78" fmla="*/ 127 w 224"/>
                <a:gd name="T79" fmla="*/ 277 h 484"/>
                <a:gd name="T80" fmla="*/ 114 w 224"/>
                <a:gd name="T81" fmla="*/ 249 h 484"/>
                <a:gd name="T82" fmla="*/ 101 w 224"/>
                <a:gd name="T83" fmla="*/ 222 h 484"/>
                <a:gd name="T84" fmla="*/ 89 w 224"/>
                <a:gd name="T85" fmla="*/ 194 h 484"/>
                <a:gd name="T86" fmla="*/ 77 w 224"/>
                <a:gd name="T87" fmla="*/ 168 h 484"/>
                <a:gd name="T88" fmla="*/ 67 w 224"/>
                <a:gd name="T89" fmla="*/ 145 h 484"/>
                <a:gd name="T90" fmla="*/ 57 w 224"/>
                <a:gd name="T91" fmla="*/ 123 h 484"/>
                <a:gd name="T92" fmla="*/ 48 w 224"/>
                <a:gd name="T93" fmla="*/ 104 h 484"/>
                <a:gd name="T94" fmla="*/ 41 w 224"/>
                <a:gd name="T95" fmla="*/ 87 h 484"/>
                <a:gd name="T96" fmla="*/ 36 w 224"/>
                <a:gd name="T97" fmla="*/ 76 h 484"/>
                <a:gd name="T98" fmla="*/ 31 w 224"/>
                <a:gd name="T99" fmla="*/ 68 h 484"/>
                <a:gd name="T100" fmla="*/ 24 w 224"/>
                <a:gd name="T101" fmla="*/ 54 h 484"/>
                <a:gd name="T102" fmla="*/ 17 w 224"/>
                <a:gd name="T103" fmla="*/ 38 h 484"/>
                <a:gd name="T104" fmla="*/ 8 w 224"/>
                <a:gd name="T105" fmla="*/ 26 h 484"/>
                <a:gd name="T106" fmla="*/ 3 w 224"/>
                <a:gd name="T107" fmla="*/ 14 h 484"/>
                <a:gd name="T108" fmla="*/ 0 w 224"/>
                <a:gd name="T109" fmla="*/ 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" h="484">
                  <a:moveTo>
                    <a:pt x="3" y="0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8" y="7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15" y="18"/>
                  </a:lnTo>
                  <a:lnTo>
                    <a:pt x="17" y="19"/>
                  </a:lnTo>
                  <a:lnTo>
                    <a:pt x="19" y="23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3"/>
                  </a:lnTo>
                  <a:lnTo>
                    <a:pt x="27" y="38"/>
                  </a:lnTo>
                  <a:lnTo>
                    <a:pt x="31" y="42"/>
                  </a:lnTo>
                  <a:lnTo>
                    <a:pt x="32" y="45"/>
                  </a:lnTo>
                  <a:lnTo>
                    <a:pt x="36" y="50"/>
                  </a:lnTo>
                  <a:lnTo>
                    <a:pt x="38" y="54"/>
                  </a:lnTo>
                  <a:lnTo>
                    <a:pt x="41" y="61"/>
                  </a:lnTo>
                  <a:lnTo>
                    <a:pt x="44" y="64"/>
                  </a:lnTo>
                  <a:lnTo>
                    <a:pt x="48" y="69"/>
                  </a:lnTo>
                  <a:lnTo>
                    <a:pt x="50" y="76"/>
                  </a:lnTo>
                  <a:lnTo>
                    <a:pt x="53" y="82"/>
                  </a:lnTo>
                  <a:lnTo>
                    <a:pt x="57" y="87"/>
                  </a:lnTo>
                  <a:lnTo>
                    <a:pt x="60" y="94"/>
                  </a:lnTo>
                  <a:lnTo>
                    <a:pt x="62" y="97"/>
                  </a:lnTo>
                  <a:lnTo>
                    <a:pt x="63" y="101"/>
                  </a:lnTo>
                  <a:lnTo>
                    <a:pt x="65" y="104"/>
                  </a:lnTo>
                  <a:lnTo>
                    <a:pt x="67" y="107"/>
                  </a:lnTo>
                  <a:lnTo>
                    <a:pt x="69" y="111"/>
                  </a:lnTo>
                  <a:lnTo>
                    <a:pt x="70" y="114"/>
                  </a:lnTo>
                  <a:lnTo>
                    <a:pt x="72" y="118"/>
                  </a:lnTo>
                  <a:lnTo>
                    <a:pt x="74" y="123"/>
                  </a:lnTo>
                  <a:lnTo>
                    <a:pt x="76" y="128"/>
                  </a:lnTo>
                  <a:lnTo>
                    <a:pt x="79" y="132"/>
                  </a:lnTo>
                  <a:lnTo>
                    <a:pt x="81" y="137"/>
                  </a:lnTo>
                  <a:lnTo>
                    <a:pt x="84" y="144"/>
                  </a:lnTo>
                  <a:lnTo>
                    <a:pt x="86" y="149"/>
                  </a:lnTo>
                  <a:lnTo>
                    <a:pt x="89" y="154"/>
                  </a:lnTo>
                  <a:lnTo>
                    <a:pt x="91" y="161"/>
                  </a:lnTo>
                  <a:lnTo>
                    <a:pt x="95" y="166"/>
                  </a:lnTo>
                  <a:lnTo>
                    <a:pt x="98" y="173"/>
                  </a:lnTo>
                  <a:lnTo>
                    <a:pt x="100" y="180"/>
                  </a:lnTo>
                  <a:lnTo>
                    <a:pt x="103" y="187"/>
                  </a:lnTo>
                  <a:lnTo>
                    <a:pt x="107" y="194"/>
                  </a:lnTo>
                  <a:lnTo>
                    <a:pt x="110" y="201"/>
                  </a:lnTo>
                  <a:lnTo>
                    <a:pt x="112" y="208"/>
                  </a:lnTo>
                  <a:lnTo>
                    <a:pt x="115" y="215"/>
                  </a:lnTo>
                  <a:lnTo>
                    <a:pt x="119" y="223"/>
                  </a:lnTo>
                  <a:lnTo>
                    <a:pt x="122" y="230"/>
                  </a:lnTo>
                  <a:lnTo>
                    <a:pt x="126" y="237"/>
                  </a:lnTo>
                  <a:lnTo>
                    <a:pt x="129" y="246"/>
                  </a:lnTo>
                  <a:lnTo>
                    <a:pt x="133" y="253"/>
                  </a:lnTo>
                  <a:lnTo>
                    <a:pt x="134" y="260"/>
                  </a:lnTo>
                  <a:lnTo>
                    <a:pt x="138" y="268"/>
                  </a:lnTo>
                  <a:lnTo>
                    <a:pt x="141" y="275"/>
                  </a:lnTo>
                  <a:lnTo>
                    <a:pt x="145" y="284"/>
                  </a:lnTo>
                  <a:lnTo>
                    <a:pt x="148" y="291"/>
                  </a:lnTo>
                  <a:lnTo>
                    <a:pt x="152" y="299"/>
                  </a:lnTo>
                  <a:lnTo>
                    <a:pt x="155" y="306"/>
                  </a:lnTo>
                  <a:lnTo>
                    <a:pt x="158" y="315"/>
                  </a:lnTo>
                  <a:lnTo>
                    <a:pt x="162" y="322"/>
                  </a:lnTo>
                  <a:lnTo>
                    <a:pt x="165" y="330"/>
                  </a:lnTo>
                  <a:lnTo>
                    <a:pt x="167" y="337"/>
                  </a:lnTo>
                  <a:lnTo>
                    <a:pt x="171" y="344"/>
                  </a:lnTo>
                  <a:lnTo>
                    <a:pt x="174" y="351"/>
                  </a:lnTo>
                  <a:lnTo>
                    <a:pt x="177" y="358"/>
                  </a:lnTo>
                  <a:lnTo>
                    <a:pt x="179" y="365"/>
                  </a:lnTo>
                  <a:lnTo>
                    <a:pt x="183" y="374"/>
                  </a:lnTo>
                  <a:lnTo>
                    <a:pt x="186" y="379"/>
                  </a:lnTo>
                  <a:lnTo>
                    <a:pt x="188" y="386"/>
                  </a:lnTo>
                  <a:lnTo>
                    <a:pt x="191" y="393"/>
                  </a:lnTo>
                  <a:lnTo>
                    <a:pt x="195" y="400"/>
                  </a:lnTo>
                  <a:lnTo>
                    <a:pt x="196" y="405"/>
                  </a:lnTo>
                  <a:lnTo>
                    <a:pt x="198" y="410"/>
                  </a:lnTo>
                  <a:lnTo>
                    <a:pt x="202" y="417"/>
                  </a:lnTo>
                  <a:lnTo>
                    <a:pt x="203" y="422"/>
                  </a:lnTo>
                  <a:lnTo>
                    <a:pt x="205" y="427"/>
                  </a:lnTo>
                  <a:lnTo>
                    <a:pt x="209" y="432"/>
                  </a:lnTo>
                  <a:lnTo>
                    <a:pt x="210" y="436"/>
                  </a:lnTo>
                  <a:lnTo>
                    <a:pt x="212" y="441"/>
                  </a:lnTo>
                  <a:lnTo>
                    <a:pt x="214" y="444"/>
                  </a:lnTo>
                  <a:lnTo>
                    <a:pt x="215" y="450"/>
                  </a:lnTo>
                  <a:lnTo>
                    <a:pt x="217" y="453"/>
                  </a:lnTo>
                  <a:lnTo>
                    <a:pt x="219" y="457"/>
                  </a:lnTo>
                  <a:lnTo>
                    <a:pt x="221" y="462"/>
                  </a:lnTo>
                  <a:lnTo>
                    <a:pt x="222" y="465"/>
                  </a:lnTo>
                  <a:lnTo>
                    <a:pt x="222" y="469"/>
                  </a:lnTo>
                  <a:lnTo>
                    <a:pt x="224" y="469"/>
                  </a:lnTo>
                  <a:lnTo>
                    <a:pt x="221" y="484"/>
                  </a:lnTo>
                  <a:lnTo>
                    <a:pt x="219" y="482"/>
                  </a:lnTo>
                  <a:lnTo>
                    <a:pt x="217" y="479"/>
                  </a:lnTo>
                  <a:lnTo>
                    <a:pt x="217" y="476"/>
                  </a:lnTo>
                  <a:lnTo>
                    <a:pt x="215" y="474"/>
                  </a:lnTo>
                  <a:lnTo>
                    <a:pt x="214" y="470"/>
                  </a:lnTo>
                  <a:lnTo>
                    <a:pt x="212" y="467"/>
                  </a:lnTo>
                  <a:lnTo>
                    <a:pt x="210" y="462"/>
                  </a:lnTo>
                  <a:lnTo>
                    <a:pt x="209" y="458"/>
                  </a:lnTo>
                  <a:lnTo>
                    <a:pt x="205" y="453"/>
                  </a:lnTo>
                  <a:lnTo>
                    <a:pt x="203" y="446"/>
                  </a:lnTo>
                  <a:lnTo>
                    <a:pt x="200" y="441"/>
                  </a:lnTo>
                  <a:lnTo>
                    <a:pt x="198" y="434"/>
                  </a:lnTo>
                  <a:lnTo>
                    <a:pt x="195" y="429"/>
                  </a:lnTo>
                  <a:lnTo>
                    <a:pt x="193" y="422"/>
                  </a:lnTo>
                  <a:lnTo>
                    <a:pt x="190" y="415"/>
                  </a:lnTo>
                  <a:lnTo>
                    <a:pt x="186" y="408"/>
                  </a:lnTo>
                  <a:lnTo>
                    <a:pt x="183" y="400"/>
                  </a:lnTo>
                  <a:lnTo>
                    <a:pt x="179" y="393"/>
                  </a:lnTo>
                  <a:lnTo>
                    <a:pt x="176" y="384"/>
                  </a:lnTo>
                  <a:lnTo>
                    <a:pt x="171" y="375"/>
                  </a:lnTo>
                  <a:lnTo>
                    <a:pt x="167" y="368"/>
                  </a:lnTo>
                  <a:lnTo>
                    <a:pt x="164" y="360"/>
                  </a:lnTo>
                  <a:lnTo>
                    <a:pt x="160" y="349"/>
                  </a:lnTo>
                  <a:lnTo>
                    <a:pt x="155" y="341"/>
                  </a:lnTo>
                  <a:lnTo>
                    <a:pt x="152" y="332"/>
                  </a:lnTo>
                  <a:lnTo>
                    <a:pt x="148" y="323"/>
                  </a:lnTo>
                  <a:lnTo>
                    <a:pt x="143" y="313"/>
                  </a:lnTo>
                  <a:lnTo>
                    <a:pt x="139" y="304"/>
                  </a:lnTo>
                  <a:lnTo>
                    <a:pt x="134" y="296"/>
                  </a:lnTo>
                  <a:lnTo>
                    <a:pt x="131" y="287"/>
                  </a:lnTo>
                  <a:lnTo>
                    <a:pt x="127" y="277"/>
                  </a:lnTo>
                  <a:lnTo>
                    <a:pt x="122" y="266"/>
                  </a:lnTo>
                  <a:lnTo>
                    <a:pt x="119" y="258"/>
                  </a:lnTo>
                  <a:lnTo>
                    <a:pt x="114" y="249"/>
                  </a:lnTo>
                  <a:lnTo>
                    <a:pt x="108" y="239"/>
                  </a:lnTo>
                  <a:lnTo>
                    <a:pt x="105" y="230"/>
                  </a:lnTo>
                  <a:lnTo>
                    <a:pt x="101" y="222"/>
                  </a:lnTo>
                  <a:lnTo>
                    <a:pt x="98" y="213"/>
                  </a:lnTo>
                  <a:lnTo>
                    <a:pt x="93" y="203"/>
                  </a:lnTo>
                  <a:lnTo>
                    <a:pt x="89" y="194"/>
                  </a:lnTo>
                  <a:lnTo>
                    <a:pt x="84" y="185"/>
                  </a:lnTo>
                  <a:lnTo>
                    <a:pt x="81" y="177"/>
                  </a:lnTo>
                  <a:lnTo>
                    <a:pt x="77" y="168"/>
                  </a:lnTo>
                  <a:lnTo>
                    <a:pt x="74" y="159"/>
                  </a:lnTo>
                  <a:lnTo>
                    <a:pt x="70" y="152"/>
                  </a:lnTo>
                  <a:lnTo>
                    <a:pt x="67" y="145"/>
                  </a:lnTo>
                  <a:lnTo>
                    <a:pt x="63" y="137"/>
                  </a:lnTo>
                  <a:lnTo>
                    <a:pt x="60" y="130"/>
                  </a:lnTo>
                  <a:lnTo>
                    <a:pt x="57" y="123"/>
                  </a:lnTo>
                  <a:lnTo>
                    <a:pt x="53" y="116"/>
                  </a:lnTo>
                  <a:lnTo>
                    <a:pt x="51" y="109"/>
                  </a:lnTo>
                  <a:lnTo>
                    <a:pt x="48" y="104"/>
                  </a:lnTo>
                  <a:lnTo>
                    <a:pt x="44" y="97"/>
                  </a:lnTo>
                  <a:lnTo>
                    <a:pt x="43" y="94"/>
                  </a:lnTo>
                  <a:lnTo>
                    <a:pt x="41" y="87"/>
                  </a:lnTo>
                  <a:lnTo>
                    <a:pt x="38" y="83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4" y="73"/>
                  </a:lnTo>
                  <a:lnTo>
                    <a:pt x="32" y="69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27" y="59"/>
                  </a:lnTo>
                  <a:lnTo>
                    <a:pt x="24" y="54"/>
                  </a:lnTo>
                  <a:lnTo>
                    <a:pt x="22" y="49"/>
                  </a:lnTo>
                  <a:lnTo>
                    <a:pt x="19" y="44"/>
                  </a:lnTo>
                  <a:lnTo>
                    <a:pt x="17" y="38"/>
                  </a:lnTo>
                  <a:lnTo>
                    <a:pt x="13" y="33"/>
                  </a:lnTo>
                  <a:lnTo>
                    <a:pt x="10" y="30"/>
                  </a:lnTo>
                  <a:lnTo>
                    <a:pt x="8" y="26"/>
                  </a:lnTo>
                  <a:lnTo>
                    <a:pt x="6" y="21"/>
                  </a:lnTo>
                  <a:lnTo>
                    <a:pt x="5" y="18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14"/>
            <p:cNvSpPr>
              <a:spLocks/>
            </p:cNvSpPr>
            <p:nvPr/>
          </p:nvSpPr>
          <p:spPr bwMode="auto">
            <a:xfrm>
              <a:off x="3737" y="1879"/>
              <a:ext cx="71" cy="160"/>
            </a:xfrm>
            <a:custGeom>
              <a:avLst/>
              <a:gdLst>
                <a:gd name="T0" fmla="*/ 114 w 141"/>
                <a:gd name="T1" fmla="*/ 52 h 320"/>
                <a:gd name="T2" fmla="*/ 126 w 141"/>
                <a:gd name="T3" fmla="*/ 2 h 320"/>
                <a:gd name="T4" fmla="*/ 140 w 141"/>
                <a:gd name="T5" fmla="*/ 304 h 320"/>
                <a:gd name="T6" fmla="*/ 138 w 141"/>
                <a:gd name="T7" fmla="*/ 308 h 320"/>
                <a:gd name="T8" fmla="*/ 135 w 141"/>
                <a:gd name="T9" fmla="*/ 315 h 320"/>
                <a:gd name="T10" fmla="*/ 133 w 141"/>
                <a:gd name="T11" fmla="*/ 320 h 320"/>
                <a:gd name="T12" fmla="*/ 131 w 141"/>
                <a:gd name="T13" fmla="*/ 315 h 320"/>
                <a:gd name="T14" fmla="*/ 129 w 141"/>
                <a:gd name="T15" fmla="*/ 306 h 320"/>
                <a:gd name="T16" fmla="*/ 129 w 141"/>
                <a:gd name="T17" fmla="*/ 301 h 320"/>
                <a:gd name="T18" fmla="*/ 128 w 141"/>
                <a:gd name="T19" fmla="*/ 294 h 320"/>
                <a:gd name="T20" fmla="*/ 128 w 141"/>
                <a:gd name="T21" fmla="*/ 287 h 320"/>
                <a:gd name="T22" fmla="*/ 128 w 141"/>
                <a:gd name="T23" fmla="*/ 278 h 320"/>
                <a:gd name="T24" fmla="*/ 126 w 141"/>
                <a:gd name="T25" fmla="*/ 268 h 320"/>
                <a:gd name="T26" fmla="*/ 124 w 141"/>
                <a:gd name="T27" fmla="*/ 259 h 320"/>
                <a:gd name="T28" fmla="*/ 124 w 141"/>
                <a:gd name="T29" fmla="*/ 247 h 320"/>
                <a:gd name="T30" fmla="*/ 122 w 141"/>
                <a:gd name="T31" fmla="*/ 237 h 320"/>
                <a:gd name="T32" fmla="*/ 121 w 141"/>
                <a:gd name="T33" fmla="*/ 227 h 320"/>
                <a:gd name="T34" fmla="*/ 121 w 141"/>
                <a:gd name="T35" fmla="*/ 214 h 320"/>
                <a:gd name="T36" fmla="*/ 119 w 141"/>
                <a:gd name="T37" fmla="*/ 204 h 320"/>
                <a:gd name="T38" fmla="*/ 119 w 141"/>
                <a:gd name="T39" fmla="*/ 192 h 320"/>
                <a:gd name="T40" fmla="*/ 117 w 141"/>
                <a:gd name="T41" fmla="*/ 180 h 320"/>
                <a:gd name="T42" fmla="*/ 116 w 141"/>
                <a:gd name="T43" fmla="*/ 170 h 320"/>
                <a:gd name="T44" fmla="*/ 114 w 141"/>
                <a:gd name="T45" fmla="*/ 157 h 320"/>
                <a:gd name="T46" fmla="*/ 114 w 141"/>
                <a:gd name="T47" fmla="*/ 147 h 320"/>
                <a:gd name="T48" fmla="*/ 112 w 141"/>
                <a:gd name="T49" fmla="*/ 137 h 320"/>
                <a:gd name="T50" fmla="*/ 110 w 141"/>
                <a:gd name="T51" fmla="*/ 126 h 320"/>
                <a:gd name="T52" fmla="*/ 110 w 141"/>
                <a:gd name="T53" fmla="*/ 116 h 320"/>
                <a:gd name="T54" fmla="*/ 109 w 141"/>
                <a:gd name="T55" fmla="*/ 107 h 320"/>
                <a:gd name="T56" fmla="*/ 109 w 141"/>
                <a:gd name="T57" fmla="*/ 99 h 320"/>
                <a:gd name="T58" fmla="*/ 107 w 141"/>
                <a:gd name="T59" fmla="*/ 92 h 320"/>
                <a:gd name="T60" fmla="*/ 107 w 141"/>
                <a:gd name="T61" fmla="*/ 85 h 320"/>
                <a:gd name="T62" fmla="*/ 107 w 141"/>
                <a:gd name="T63" fmla="*/ 80 h 320"/>
                <a:gd name="T64" fmla="*/ 105 w 141"/>
                <a:gd name="T65" fmla="*/ 71 h 320"/>
                <a:gd name="T66" fmla="*/ 0 w 141"/>
                <a:gd name="T67" fmla="*/ 55 h 320"/>
                <a:gd name="T68" fmla="*/ 3 w 141"/>
                <a:gd name="T69" fmla="*/ 4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320">
                  <a:moveTo>
                    <a:pt x="3" y="42"/>
                  </a:moveTo>
                  <a:lnTo>
                    <a:pt x="114" y="52"/>
                  </a:lnTo>
                  <a:lnTo>
                    <a:pt x="117" y="0"/>
                  </a:lnTo>
                  <a:lnTo>
                    <a:pt x="126" y="2"/>
                  </a:lnTo>
                  <a:lnTo>
                    <a:pt x="141" y="303"/>
                  </a:lnTo>
                  <a:lnTo>
                    <a:pt x="140" y="304"/>
                  </a:lnTo>
                  <a:lnTo>
                    <a:pt x="140" y="306"/>
                  </a:lnTo>
                  <a:lnTo>
                    <a:pt x="138" y="308"/>
                  </a:lnTo>
                  <a:lnTo>
                    <a:pt x="136" y="311"/>
                  </a:lnTo>
                  <a:lnTo>
                    <a:pt x="135" y="315"/>
                  </a:lnTo>
                  <a:lnTo>
                    <a:pt x="133" y="318"/>
                  </a:lnTo>
                  <a:lnTo>
                    <a:pt x="133" y="320"/>
                  </a:lnTo>
                  <a:lnTo>
                    <a:pt x="131" y="318"/>
                  </a:lnTo>
                  <a:lnTo>
                    <a:pt x="131" y="315"/>
                  </a:lnTo>
                  <a:lnTo>
                    <a:pt x="131" y="311"/>
                  </a:lnTo>
                  <a:lnTo>
                    <a:pt x="129" y="306"/>
                  </a:lnTo>
                  <a:lnTo>
                    <a:pt x="129" y="303"/>
                  </a:lnTo>
                  <a:lnTo>
                    <a:pt x="129" y="301"/>
                  </a:lnTo>
                  <a:lnTo>
                    <a:pt x="128" y="297"/>
                  </a:lnTo>
                  <a:lnTo>
                    <a:pt x="128" y="294"/>
                  </a:lnTo>
                  <a:lnTo>
                    <a:pt x="128" y="291"/>
                  </a:lnTo>
                  <a:lnTo>
                    <a:pt x="128" y="287"/>
                  </a:lnTo>
                  <a:lnTo>
                    <a:pt x="128" y="282"/>
                  </a:lnTo>
                  <a:lnTo>
                    <a:pt x="128" y="278"/>
                  </a:lnTo>
                  <a:lnTo>
                    <a:pt x="126" y="273"/>
                  </a:lnTo>
                  <a:lnTo>
                    <a:pt x="126" y="268"/>
                  </a:lnTo>
                  <a:lnTo>
                    <a:pt x="124" y="263"/>
                  </a:lnTo>
                  <a:lnTo>
                    <a:pt x="124" y="259"/>
                  </a:lnTo>
                  <a:lnTo>
                    <a:pt x="124" y="254"/>
                  </a:lnTo>
                  <a:lnTo>
                    <a:pt x="124" y="247"/>
                  </a:lnTo>
                  <a:lnTo>
                    <a:pt x="122" y="242"/>
                  </a:lnTo>
                  <a:lnTo>
                    <a:pt x="122" y="237"/>
                  </a:lnTo>
                  <a:lnTo>
                    <a:pt x="121" y="232"/>
                  </a:lnTo>
                  <a:lnTo>
                    <a:pt x="121" y="227"/>
                  </a:lnTo>
                  <a:lnTo>
                    <a:pt x="121" y="220"/>
                  </a:lnTo>
                  <a:lnTo>
                    <a:pt x="121" y="214"/>
                  </a:lnTo>
                  <a:lnTo>
                    <a:pt x="119" y="209"/>
                  </a:lnTo>
                  <a:lnTo>
                    <a:pt x="119" y="204"/>
                  </a:lnTo>
                  <a:lnTo>
                    <a:pt x="119" y="197"/>
                  </a:lnTo>
                  <a:lnTo>
                    <a:pt x="119" y="192"/>
                  </a:lnTo>
                  <a:lnTo>
                    <a:pt x="117" y="185"/>
                  </a:lnTo>
                  <a:lnTo>
                    <a:pt x="117" y="180"/>
                  </a:lnTo>
                  <a:lnTo>
                    <a:pt x="116" y="175"/>
                  </a:lnTo>
                  <a:lnTo>
                    <a:pt x="116" y="170"/>
                  </a:lnTo>
                  <a:lnTo>
                    <a:pt x="114" y="163"/>
                  </a:lnTo>
                  <a:lnTo>
                    <a:pt x="114" y="157"/>
                  </a:lnTo>
                  <a:lnTo>
                    <a:pt x="114" y="152"/>
                  </a:lnTo>
                  <a:lnTo>
                    <a:pt x="114" y="147"/>
                  </a:lnTo>
                  <a:lnTo>
                    <a:pt x="112" y="142"/>
                  </a:lnTo>
                  <a:lnTo>
                    <a:pt x="112" y="137"/>
                  </a:lnTo>
                  <a:lnTo>
                    <a:pt x="110" y="130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10" y="116"/>
                  </a:lnTo>
                  <a:lnTo>
                    <a:pt x="109" y="111"/>
                  </a:lnTo>
                  <a:lnTo>
                    <a:pt x="109" y="107"/>
                  </a:lnTo>
                  <a:lnTo>
                    <a:pt x="109" y="102"/>
                  </a:lnTo>
                  <a:lnTo>
                    <a:pt x="109" y="99"/>
                  </a:lnTo>
                  <a:lnTo>
                    <a:pt x="107" y="95"/>
                  </a:lnTo>
                  <a:lnTo>
                    <a:pt x="107" y="92"/>
                  </a:lnTo>
                  <a:lnTo>
                    <a:pt x="107" y="88"/>
                  </a:lnTo>
                  <a:lnTo>
                    <a:pt x="107" y="85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5" y="75"/>
                  </a:lnTo>
                  <a:lnTo>
                    <a:pt x="105" y="71"/>
                  </a:lnTo>
                  <a:lnTo>
                    <a:pt x="105" y="69"/>
                  </a:lnTo>
                  <a:lnTo>
                    <a:pt x="0" y="55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15"/>
            <p:cNvSpPr>
              <a:spLocks/>
            </p:cNvSpPr>
            <p:nvPr/>
          </p:nvSpPr>
          <p:spPr bwMode="auto">
            <a:xfrm>
              <a:off x="3754" y="1864"/>
              <a:ext cx="15" cy="41"/>
            </a:xfrm>
            <a:custGeom>
              <a:avLst/>
              <a:gdLst>
                <a:gd name="T0" fmla="*/ 10 w 29"/>
                <a:gd name="T1" fmla="*/ 0 h 83"/>
                <a:gd name="T2" fmla="*/ 0 w 29"/>
                <a:gd name="T3" fmla="*/ 28 h 83"/>
                <a:gd name="T4" fmla="*/ 0 w 29"/>
                <a:gd name="T5" fmla="*/ 83 h 83"/>
                <a:gd name="T6" fmla="*/ 8 w 29"/>
                <a:gd name="T7" fmla="*/ 80 h 83"/>
                <a:gd name="T8" fmla="*/ 10 w 29"/>
                <a:gd name="T9" fmla="*/ 28 h 83"/>
                <a:gd name="T10" fmla="*/ 29 w 29"/>
                <a:gd name="T11" fmla="*/ 7 h 83"/>
                <a:gd name="T12" fmla="*/ 10 w 29"/>
                <a:gd name="T13" fmla="*/ 0 h 83"/>
                <a:gd name="T14" fmla="*/ 10 w 29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83">
                  <a:moveTo>
                    <a:pt x="10" y="0"/>
                  </a:moveTo>
                  <a:lnTo>
                    <a:pt x="0" y="28"/>
                  </a:lnTo>
                  <a:lnTo>
                    <a:pt x="0" y="83"/>
                  </a:lnTo>
                  <a:lnTo>
                    <a:pt x="8" y="80"/>
                  </a:lnTo>
                  <a:lnTo>
                    <a:pt x="10" y="28"/>
                  </a:lnTo>
                  <a:lnTo>
                    <a:pt x="29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16"/>
            <p:cNvSpPr>
              <a:spLocks/>
            </p:cNvSpPr>
            <p:nvPr/>
          </p:nvSpPr>
          <p:spPr bwMode="auto">
            <a:xfrm>
              <a:off x="3812" y="1877"/>
              <a:ext cx="12" cy="183"/>
            </a:xfrm>
            <a:custGeom>
              <a:avLst/>
              <a:gdLst>
                <a:gd name="T0" fmla="*/ 9 w 25"/>
                <a:gd name="T1" fmla="*/ 0 h 364"/>
                <a:gd name="T2" fmla="*/ 0 w 25"/>
                <a:gd name="T3" fmla="*/ 12 h 364"/>
                <a:gd name="T4" fmla="*/ 4 w 25"/>
                <a:gd name="T5" fmla="*/ 76 h 364"/>
                <a:gd name="T6" fmla="*/ 18 w 25"/>
                <a:gd name="T7" fmla="*/ 325 h 364"/>
                <a:gd name="T8" fmla="*/ 11 w 25"/>
                <a:gd name="T9" fmla="*/ 338 h 364"/>
                <a:gd name="T10" fmla="*/ 16 w 25"/>
                <a:gd name="T11" fmla="*/ 364 h 364"/>
                <a:gd name="T12" fmla="*/ 25 w 25"/>
                <a:gd name="T13" fmla="*/ 359 h 364"/>
                <a:gd name="T14" fmla="*/ 16 w 25"/>
                <a:gd name="T15" fmla="*/ 22 h 364"/>
                <a:gd name="T16" fmla="*/ 9 w 25"/>
                <a:gd name="T17" fmla="*/ 0 h 364"/>
                <a:gd name="T18" fmla="*/ 9 w 25"/>
                <a:gd name="T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64">
                  <a:moveTo>
                    <a:pt x="9" y="0"/>
                  </a:moveTo>
                  <a:lnTo>
                    <a:pt x="0" y="12"/>
                  </a:lnTo>
                  <a:lnTo>
                    <a:pt x="4" y="76"/>
                  </a:lnTo>
                  <a:lnTo>
                    <a:pt x="18" y="325"/>
                  </a:lnTo>
                  <a:lnTo>
                    <a:pt x="11" y="338"/>
                  </a:lnTo>
                  <a:lnTo>
                    <a:pt x="16" y="364"/>
                  </a:lnTo>
                  <a:lnTo>
                    <a:pt x="25" y="359"/>
                  </a:lnTo>
                  <a:lnTo>
                    <a:pt x="16" y="2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17"/>
            <p:cNvSpPr>
              <a:spLocks/>
            </p:cNvSpPr>
            <p:nvPr/>
          </p:nvSpPr>
          <p:spPr bwMode="auto">
            <a:xfrm>
              <a:off x="3831" y="1879"/>
              <a:ext cx="20" cy="181"/>
            </a:xfrm>
            <a:custGeom>
              <a:avLst/>
              <a:gdLst>
                <a:gd name="T0" fmla="*/ 11 w 40"/>
                <a:gd name="T1" fmla="*/ 0 h 361"/>
                <a:gd name="T2" fmla="*/ 7 w 40"/>
                <a:gd name="T3" fmla="*/ 35 h 361"/>
                <a:gd name="T4" fmla="*/ 14 w 40"/>
                <a:gd name="T5" fmla="*/ 344 h 361"/>
                <a:gd name="T6" fmla="*/ 0 w 40"/>
                <a:gd name="T7" fmla="*/ 351 h 361"/>
                <a:gd name="T8" fmla="*/ 6 w 40"/>
                <a:gd name="T9" fmla="*/ 361 h 361"/>
                <a:gd name="T10" fmla="*/ 28 w 40"/>
                <a:gd name="T11" fmla="*/ 353 h 361"/>
                <a:gd name="T12" fmla="*/ 40 w 40"/>
                <a:gd name="T13" fmla="*/ 353 h 361"/>
                <a:gd name="T14" fmla="*/ 31 w 40"/>
                <a:gd name="T15" fmla="*/ 337 h 361"/>
                <a:gd name="T16" fmla="*/ 19 w 40"/>
                <a:gd name="T17" fmla="*/ 4 h 361"/>
                <a:gd name="T18" fmla="*/ 11 w 40"/>
                <a:gd name="T19" fmla="*/ 0 h 361"/>
                <a:gd name="T20" fmla="*/ 11 w 40"/>
                <a:gd name="T2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61">
                  <a:moveTo>
                    <a:pt x="11" y="0"/>
                  </a:moveTo>
                  <a:lnTo>
                    <a:pt x="7" y="35"/>
                  </a:lnTo>
                  <a:lnTo>
                    <a:pt x="14" y="344"/>
                  </a:lnTo>
                  <a:lnTo>
                    <a:pt x="0" y="351"/>
                  </a:lnTo>
                  <a:lnTo>
                    <a:pt x="6" y="361"/>
                  </a:lnTo>
                  <a:lnTo>
                    <a:pt x="28" y="353"/>
                  </a:lnTo>
                  <a:lnTo>
                    <a:pt x="40" y="353"/>
                  </a:lnTo>
                  <a:lnTo>
                    <a:pt x="31" y="337"/>
                  </a:lnTo>
                  <a:lnTo>
                    <a:pt x="19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18"/>
            <p:cNvSpPr>
              <a:spLocks/>
            </p:cNvSpPr>
            <p:nvPr/>
          </p:nvSpPr>
          <p:spPr bwMode="auto">
            <a:xfrm>
              <a:off x="3854" y="1879"/>
              <a:ext cx="23" cy="173"/>
            </a:xfrm>
            <a:custGeom>
              <a:avLst/>
              <a:gdLst>
                <a:gd name="T0" fmla="*/ 3 w 47"/>
                <a:gd name="T1" fmla="*/ 2 h 346"/>
                <a:gd name="T2" fmla="*/ 9 w 47"/>
                <a:gd name="T3" fmla="*/ 334 h 346"/>
                <a:gd name="T4" fmla="*/ 0 w 47"/>
                <a:gd name="T5" fmla="*/ 346 h 346"/>
                <a:gd name="T6" fmla="*/ 10 w 47"/>
                <a:gd name="T7" fmla="*/ 346 h 346"/>
                <a:gd name="T8" fmla="*/ 19 w 47"/>
                <a:gd name="T9" fmla="*/ 342 h 346"/>
                <a:gd name="T10" fmla="*/ 36 w 47"/>
                <a:gd name="T11" fmla="*/ 339 h 346"/>
                <a:gd name="T12" fmla="*/ 45 w 47"/>
                <a:gd name="T13" fmla="*/ 334 h 346"/>
                <a:gd name="T14" fmla="*/ 47 w 47"/>
                <a:gd name="T15" fmla="*/ 0 h 346"/>
                <a:gd name="T16" fmla="*/ 40 w 47"/>
                <a:gd name="T17" fmla="*/ 4 h 346"/>
                <a:gd name="T18" fmla="*/ 35 w 47"/>
                <a:gd name="T19" fmla="*/ 325 h 346"/>
                <a:gd name="T20" fmla="*/ 19 w 47"/>
                <a:gd name="T21" fmla="*/ 323 h 346"/>
                <a:gd name="T22" fmla="*/ 12 w 47"/>
                <a:gd name="T23" fmla="*/ 4 h 346"/>
                <a:gd name="T24" fmla="*/ 3 w 47"/>
                <a:gd name="T25" fmla="*/ 2 h 346"/>
                <a:gd name="T26" fmla="*/ 3 w 47"/>
                <a:gd name="T27" fmla="*/ 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346">
                  <a:moveTo>
                    <a:pt x="3" y="2"/>
                  </a:moveTo>
                  <a:lnTo>
                    <a:pt x="9" y="334"/>
                  </a:lnTo>
                  <a:lnTo>
                    <a:pt x="0" y="346"/>
                  </a:lnTo>
                  <a:lnTo>
                    <a:pt x="10" y="346"/>
                  </a:lnTo>
                  <a:lnTo>
                    <a:pt x="19" y="342"/>
                  </a:lnTo>
                  <a:lnTo>
                    <a:pt x="36" y="339"/>
                  </a:lnTo>
                  <a:lnTo>
                    <a:pt x="45" y="334"/>
                  </a:lnTo>
                  <a:lnTo>
                    <a:pt x="47" y="0"/>
                  </a:lnTo>
                  <a:lnTo>
                    <a:pt x="40" y="4"/>
                  </a:lnTo>
                  <a:lnTo>
                    <a:pt x="35" y="325"/>
                  </a:lnTo>
                  <a:lnTo>
                    <a:pt x="19" y="323"/>
                  </a:lnTo>
                  <a:lnTo>
                    <a:pt x="12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19"/>
            <p:cNvSpPr>
              <a:spLocks/>
            </p:cNvSpPr>
            <p:nvPr/>
          </p:nvSpPr>
          <p:spPr bwMode="auto">
            <a:xfrm>
              <a:off x="3900" y="1873"/>
              <a:ext cx="7" cy="30"/>
            </a:xfrm>
            <a:custGeom>
              <a:avLst/>
              <a:gdLst>
                <a:gd name="T0" fmla="*/ 0 w 13"/>
                <a:gd name="T1" fmla="*/ 0 h 61"/>
                <a:gd name="T2" fmla="*/ 0 w 13"/>
                <a:gd name="T3" fmla="*/ 61 h 61"/>
                <a:gd name="T4" fmla="*/ 10 w 13"/>
                <a:gd name="T5" fmla="*/ 61 h 61"/>
                <a:gd name="T6" fmla="*/ 13 w 13"/>
                <a:gd name="T7" fmla="*/ 0 h 61"/>
                <a:gd name="T8" fmla="*/ 0 w 13"/>
                <a:gd name="T9" fmla="*/ 0 h 61"/>
                <a:gd name="T10" fmla="*/ 0 w 13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1">
                  <a:moveTo>
                    <a:pt x="0" y="0"/>
                  </a:moveTo>
                  <a:lnTo>
                    <a:pt x="0" y="61"/>
                  </a:lnTo>
                  <a:lnTo>
                    <a:pt x="10" y="6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20"/>
            <p:cNvSpPr>
              <a:spLocks/>
            </p:cNvSpPr>
            <p:nvPr/>
          </p:nvSpPr>
          <p:spPr bwMode="auto">
            <a:xfrm>
              <a:off x="3927" y="1908"/>
              <a:ext cx="66" cy="191"/>
            </a:xfrm>
            <a:custGeom>
              <a:avLst/>
              <a:gdLst>
                <a:gd name="T0" fmla="*/ 0 w 133"/>
                <a:gd name="T1" fmla="*/ 0 h 380"/>
                <a:gd name="T2" fmla="*/ 29 w 133"/>
                <a:gd name="T3" fmla="*/ 92 h 380"/>
                <a:gd name="T4" fmla="*/ 4 w 133"/>
                <a:gd name="T5" fmla="*/ 85 h 380"/>
                <a:gd name="T6" fmla="*/ 52 w 133"/>
                <a:gd name="T7" fmla="*/ 180 h 380"/>
                <a:gd name="T8" fmla="*/ 95 w 133"/>
                <a:gd name="T9" fmla="*/ 268 h 380"/>
                <a:gd name="T10" fmla="*/ 114 w 133"/>
                <a:gd name="T11" fmla="*/ 366 h 380"/>
                <a:gd name="T12" fmla="*/ 123 w 133"/>
                <a:gd name="T13" fmla="*/ 380 h 380"/>
                <a:gd name="T14" fmla="*/ 133 w 133"/>
                <a:gd name="T15" fmla="*/ 377 h 380"/>
                <a:gd name="T16" fmla="*/ 111 w 133"/>
                <a:gd name="T17" fmla="*/ 247 h 380"/>
                <a:gd name="T18" fmla="*/ 24 w 133"/>
                <a:gd name="T19" fmla="*/ 16 h 380"/>
                <a:gd name="T20" fmla="*/ 14 w 133"/>
                <a:gd name="T21" fmla="*/ 2 h 380"/>
                <a:gd name="T22" fmla="*/ 0 w 133"/>
                <a:gd name="T23" fmla="*/ 0 h 380"/>
                <a:gd name="T24" fmla="*/ 0 w 133"/>
                <a:gd name="T2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380">
                  <a:moveTo>
                    <a:pt x="0" y="0"/>
                  </a:moveTo>
                  <a:lnTo>
                    <a:pt x="29" y="92"/>
                  </a:lnTo>
                  <a:lnTo>
                    <a:pt x="4" y="85"/>
                  </a:lnTo>
                  <a:lnTo>
                    <a:pt x="52" y="180"/>
                  </a:lnTo>
                  <a:lnTo>
                    <a:pt x="95" y="268"/>
                  </a:lnTo>
                  <a:lnTo>
                    <a:pt x="114" y="366"/>
                  </a:lnTo>
                  <a:lnTo>
                    <a:pt x="123" y="380"/>
                  </a:lnTo>
                  <a:lnTo>
                    <a:pt x="133" y="377"/>
                  </a:lnTo>
                  <a:lnTo>
                    <a:pt x="111" y="247"/>
                  </a:lnTo>
                  <a:lnTo>
                    <a:pt x="24" y="16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21"/>
            <p:cNvSpPr>
              <a:spLocks/>
            </p:cNvSpPr>
            <p:nvPr/>
          </p:nvSpPr>
          <p:spPr bwMode="auto">
            <a:xfrm>
              <a:off x="3979" y="2093"/>
              <a:ext cx="37" cy="98"/>
            </a:xfrm>
            <a:custGeom>
              <a:avLst/>
              <a:gdLst>
                <a:gd name="T0" fmla="*/ 0 w 73"/>
                <a:gd name="T1" fmla="*/ 7 h 195"/>
                <a:gd name="T2" fmla="*/ 2 w 73"/>
                <a:gd name="T3" fmla="*/ 14 h 195"/>
                <a:gd name="T4" fmla="*/ 6 w 73"/>
                <a:gd name="T5" fmla="*/ 20 h 195"/>
                <a:gd name="T6" fmla="*/ 7 w 73"/>
                <a:gd name="T7" fmla="*/ 27 h 195"/>
                <a:gd name="T8" fmla="*/ 11 w 73"/>
                <a:gd name="T9" fmla="*/ 36 h 195"/>
                <a:gd name="T10" fmla="*/ 14 w 73"/>
                <a:gd name="T11" fmla="*/ 45 h 195"/>
                <a:gd name="T12" fmla="*/ 18 w 73"/>
                <a:gd name="T13" fmla="*/ 53 h 195"/>
                <a:gd name="T14" fmla="*/ 21 w 73"/>
                <a:gd name="T15" fmla="*/ 62 h 195"/>
                <a:gd name="T16" fmla="*/ 25 w 73"/>
                <a:gd name="T17" fmla="*/ 72 h 195"/>
                <a:gd name="T18" fmla="*/ 28 w 73"/>
                <a:gd name="T19" fmla="*/ 81 h 195"/>
                <a:gd name="T20" fmla="*/ 32 w 73"/>
                <a:gd name="T21" fmla="*/ 90 h 195"/>
                <a:gd name="T22" fmla="*/ 33 w 73"/>
                <a:gd name="T23" fmla="*/ 98 h 195"/>
                <a:gd name="T24" fmla="*/ 37 w 73"/>
                <a:gd name="T25" fmla="*/ 109 h 195"/>
                <a:gd name="T26" fmla="*/ 38 w 73"/>
                <a:gd name="T27" fmla="*/ 116 h 195"/>
                <a:gd name="T28" fmla="*/ 40 w 73"/>
                <a:gd name="T29" fmla="*/ 122 h 195"/>
                <a:gd name="T30" fmla="*/ 40 w 73"/>
                <a:gd name="T31" fmla="*/ 129 h 195"/>
                <a:gd name="T32" fmla="*/ 42 w 73"/>
                <a:gd name="T33" fmla="*/ 136 h 195"/>
                <a:gd name="T34" fmla="*/ 44 w 73"/>
                <a:gd name="T35" fmla="*/ 143 h 195"/>
                <a:gd name="T36" fmla="*/ 47 w 73"/>
                <a:gd name="T37" fmla="*/ 152 h 195"/>
                <a:gd name="T38" fmla="*/ 51 w 73"/>
                <a:gd name="T39" fmla="*/ 166 h 195"/>
                <a:gd name="T40" fmla="*/ 54 w 73"/>
                <a:gd name="T41" fmla="*/ 176 h 195"/>
                <a:gd name="T42" fmla="*/ 57 w 73"/>
                <a:gd name="T43" fmla="*/ 183 h 195"/>
                <a:gd name="T44" fmla="*/ 63 w 73"/>
                <a:gd name="T45" fmla="*/ 193 h 195"/>
                <a:gd name="T46" fmla="*/ 73 w 73"/>
                <a:gd name="T47" fmla="*/ 188 h 195"/>
                <a:gd name="T48" fmla="*/ 49 w 73"/>
                <a:gd name="T49" fmla="*/ 100 h 195"/>
                <a:gd name="T50" fmla="*/ 49 w 73"/>
                <a:gd name="T51" fmla="*/ 93 h 195"/>
                <a:gd name="T52" fmla="*/ 49 w 73"/>
                <a:gd name="T53" fmla="*/ 88 h 195"/>
                <a:gd name="T54" fmla="*/ 47 w 73"/>
                <a:gd name="T55" fmla="*/ 79 h 195"/>
                <a:gd name="T56" fmla="*/ 45 w 73"/>
                <a:gd name="T57" fmla="*/ 71 h 195"/>
                <a:gd name="T58" fmla="*/ 44 w 73"/>
                <a:gd name="T59" fmla="*/ 60 h 195"/>
                <a:gd name="T60" fmla="*/ 42 w 73"/>
                <a:gd name="T61" fmla="*/ 50 h 195"/>
                <a:gd name="T62" fmla="*/ 37 w 73"/>
                <a:gd name="T63" fmla="*/ 39 h 195"/>
                <a:gd name="T64" fmla="*/ 32 w 73"/>
                <a:gd name="T65" fmla="*/ 29 h 195"/>
                <a:gd name="T66" fmla="*/ 28 w 73"/>
                <a:gd name="T67" fmla="*/ 20 h 195"/>
                <a:gd name="T68" fmla="*/ 25 w 73"/>
                <a:gd name="T69" fmla="*/ 14 h 195"/>
                <a:gd name="T70" fmla="*/ 21 w 73"/>
                <a:gd name="T71" fmla="*/ 5 h 195"/>
                <a:gd name="T72" fmla="*/ 18 w 73"/>
                <a:gd name="T73" fmla="*/ 0 h 195"/>
                <a:gd name="T74" fmla="*/ 0 w 73"/>
                <a:gd name="T75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19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3" y="39"/>
                  </a:lnTo>
                  <a:lnTo>
                    <a:pt x="14" y="45"/>
                  </a:lnTo>
                  <a:lnTo>
                    <a:pt x="16" y="50"/>
                  </a:lnTo>
                  <a:lnTo>
                    <a:pt x="18" y="53"/>
                  </a:lnTo>
                  <a:lnTo>
                    <a:pt x="19" y="59"/>
                  </a:lnTo>
                  <a:lnTo>
                    <a:pt x="21" y="62"/>
                  </a:lnTo>
                  <a:lnTo>
                    <a:pt x="23" y="67"/>
                  </a:lnTo>
                  <a:lnTo>
                    <a:pt x="25" y="72"/>
                  </a:lnTo>
                  <a:lnTo>
                    <a:pt x="26" y="76"/>
                  </a:lnTo>
                  <a:lnTo>
                    <a:pt x="28" y="81"/>
                  </a:lnTo>
                  <a:lnTo>
                    <a:pt x="30" y="86"/>
                  </a:lnTo>
                  <a:lnTo>
                    <a:pt x="32" y="90"/>
                  </a:lnTo>
                  <a:lnTo>
                    <a:pt x="33" y="95"/>
                  </a:lnTo>
                  <a:lnTo>
                    <a:pt x="33" y="98"/>
                  </a:lnTo>
                  <a:lnTo>
                    <a:pt x="35" y="103"/>
                  </a:lnTo>
                  <a:lnTo>
                    <a:pt x="37" y="109"/>
                  </a:lnTo>
                  <a:lnTo>
                    <a:pt x="37" y="112"/>
                  </a:lnTo>
                  <a:lnTo>
                    <a:pt x="38" y="116"/>
                  </a:lnTo>
                  <a:lnTo>
                    <a:pt x="40" y="119"/>
                  </a:lnTo>
                  <a:lnTo>
                    <a:pt x="40" y="122"/>
                  </a:lnTo>
                  <a:lnTo>
                    <a:pt x="40" y="126"/>
                  </a:lnTo>
                  <a:lnTo>
                    <a:pt x="40" y="129"/>
                  </a:lnTo>
                  <a:lnTo>
                    <a:pt x="42" y="133"/>
                  </a:lnTo>
                  <a:lnTo>
                    <a:pt x="42" y="136"/>
                  </a:lnTo>
                  <a:lnTo>
                    <a:pt x="44" y="140"/>
                  </a:lnTo>
                  <a:lnTo>
                    <a:pt x="44" y="143"/>
                  </a:lnTo>
                  <a:lnTo>
                    <a:pt x="45" y="147"/>
                  </a:lnTo>
                  <a:lnTo>
                    <a:pt x="47" y="152"/>
                  </a:lnTo>
                  <a:lnTo>
                    <a:pt x="49" y="159"/>
                  </a:lnTo>
                  <a:lnTo>
                    <a:pt x="51" y="166"/>
                  </a:lnTo>
                  <a:lnTo>
                    <a:pt x="52" y="171"/>
                  </a:lnTo>
                  <a:lnTo>
                    <a:pt x="54" y="176"/>
                  </a:lnTo>
                  <a:lnTo>
                    <a:pt x="56" y="179"/>
                  </a:lnTo>
                  <a:lnTo>
                    <a:pt x="57" y="183"/>
                  </a:lnTo>
                  <a:lnTo>
                    <a:pt x="59" y="188"/>
                  </a:lnTo>
                  <a:lnTo>
                    <a:pt x="63" y="193"/>
                  </a:lnTo>
                  <a:lnTo>
                    <a:pt x="64" y="195"/>
                  </a:lnTo>
                  <a:lnTo>
                    <a:pt x="73" y="188"/>
                  </a:lnTo>
                  <a:lnTo>
                    <a:pt x="49" y="102"/>
                  </a:lnTo>
                  <a:lnTo>
                    <a:pt x="49" y="100"/>
                  </a:lnTo>
                  <a:lnTo>
                    <a:pt x="49" y="97"/>
                  </a:lnTo>
                  <a:lnTo>
                    <a:pt x="49" y="93"/>
                  </a:lnTo>
                  <a:lnTo>
                    <a:pt x="49" y="91"/>
                  </a:lnTo>
                  <a:lnTo>
                    <a:pt x="49" y="88"/>
                  </a:lnTo>
                  <a:lnTo>
                    <a:pt x="49" y="84"/>
                  </a:lnTo>
                  <a:lnTo>
                    <a:pt x="47" y="79"/>
                  </a:lnTo>
                  <a:lnTo>
                    <a:pt x="47" y="76"/>
                  </a:lnTo>
                  <a:lnTo>
                    <a:pt x="45" y="71"/>
                  </a:lnTo>
                  <a:lnTo>
                    <a:pt x="45" y="65"/>
                  </a:lnTo>
                  <a:lnTo>
                    <a:pt x="44" y="60"/>
                  </a:lnTo>
                  <a:lnTo>
                    <a:pt x="44" y="55"/>
                  </a:lnTo>
                  <a:lnTo>
                    <a:pt x="42" y="50"/>
                  </a:lnTo>
                  <a:lnTo>
                    <a:pt x="40" y="45"/>
                  </a:lnTo>
                  <a:lnTo>
                    <a:pt x="37" y="39"/>
                  </a:lnTo>
                  <a:lnTo>
                    <a:pt x="35" y="34"/>
                  </a:lnTo>
                  <a:lnTo>
                    <a:pt x="32" y="29"/>
                  </a:lnTo>
                  <a:lnTo>
                    <a:pt x="30" y="26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4"/>
                  </a:lnTo>
                  <a:lnTo>
                    <a:pt x="23" y="12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22"/>
            <p:cNvSpPr>
              <a:spLocks/>
            </p:cNvSpPr>
            <p:nvPr/>
          </p:nvSpPr>
          <p:spPr bwMode="auto">
            <a:xfrm>
              <a:off x="3941" y="2271"/>
              <a:ext cx="29" cy="75"/>
            </a:xfrm>
            <a:custGeom>
              <a:avLst/>
              <a:gdLst>
                <a:gd name="T0" fmla="*/ 44 w 57"/>
                <a:gd name="T1" fmla="*/ 0 h 148"/>
                <a:gd name="T2" fmla="*/ 44 w 57"/>
                <a:gd name="T3" fmla="*/ 5 h 148"/>
                <a:gd name="T4" fmla="*/ 42 w 57"/>
                <a:gd name="T5" fmla="*/ 14 h 148"/>
                <a:gd name="T6" fmla="*/ 40 w 57"/>
                <a:gd name="T7" fmla="*/ 22 h 148"/>
                <a:gd name="T8" fmla="*/ 38 w 57"/>
                <a:gd name="T9" fmla="*/ 27 h 148"/>
                <a:gd name="T10" fmla="*/ 37 w 57"/>
                <a:gd name="T11" fmla="*/ 34 h 148"/>
                <a:gd name="T12" fmla="*/ 35 w 57"/>
                <a:gd name="T13" fmla="*/ 41 h 148"/>
                <a:gd name="T14" fmla="*/ 33 w 57"/>
                <a:gd name="T15" fmla="*/ 48 h 148"/>
                <a:gd name="T16" fmla="*/ 33 w 57"/>
                <a:gd name="T17" fmla="*/ 57 h 148"/>
                <a:gd name="T18" fmla="*/ 32 w 57"/>
                <a:gd name="T19" fmla="*/ 64 h 148"/>
                <a:gd name="T20" fmla="*/ 30 w 57"/>
                <a:gd name="T21" fmla="*/ 71 h 148"/>
                <a:gd name="T22" fmla="*/ 28 w 57"/>
                <a:gd name="T23" fmla="*/ 77 h 148"/>
                <a:gd name="T24" fmla="*/ 26 w 57"/>
                <a:gd name="T25" fmla="*/ 84 h 148"/>
                <a:gd name="T26" fmla="*/ 23 w 57"/>
                <a:gd name="T27" fmla="*/ 93 h 148"/>
                <a:gd name="T28" fmla="*/ 18 w 57"/>
                <a:gd name="T29" fmla="*/ 103 h 148"/>
                <a:gd name="T30" fmla="*/ 14 w 57"/>
                <a:gd name="T31" fmla="*/ 114 h 148"/>
                <a:gd name="T32" fmla="*/ 11 w 57"/>
                <a:gd name="T33" fmla="*/ 122 h 148"/>
                <a:gd name="T34" fmla="*/ 7 w 57"/>
                <a:gd name="T35" fmla="*/ 131 h 148"/>
                <a:gd name="T36" fmla="*/ 4 w 57"/>
                <a:gd name="T37" fmla="*/ 136 h 148"/>
                <a:gd name="T38" fmla="*/ 0 w 57"/>
                <a:gd name="T39" fmla="*/ 143 h 148"/>
                <a:gd name="T40" fmla="*/ 9 w 57"/>
                <a:gd name="T41" fmla="*/ 148 h 148"/>
                <a:gd name="T42" fmla="*/ 11 w 57"/>
                <a:gd name="T43" fmla="*/ 145 h 148"/>
                <a:gd name="T44" fmla="*/ 14 w 57"/>
                <a:gd name="T45" fmla="*/ 136 h 148"/>
                <a:gd name="T46" fmla="*/ 16 w 57"/>
                <a:gd name="T47" fmla="*/ 129 h 148"/>
                <a:gd name="T48" fmla="*/ 19 w 57"/>
                <a:gd name="T49" fmla="*/ 122 h 148"/>
                <a:gd name="T50" fmla="*/ 23 w 57"/>
                <a:gd name="T51" fmla="*/ 116 h 148"/>
                <a:gd name="T52" fmla="*/ 26 w 57"/>
                <a:gd name="T53" fmla="*/ 109 h 148"/>
                <a:gd name="T54" fmla="*/ 28 w 57"/>
                <a:gd name="T55" fmla="*/ 100 h 148"/>
                <a:gd name="T56" fmla="*/ 32 w 57"/>
                <a:gd name="T57" fmla="*/ 91 h 148"/>
                <a:gd name="T58" fmla="*/ 35 w 57"/>
                <a:gd name="T59" fmla="*/ 83 h 148"/>
                <a:gd name="T60" fmla="*/ 38 w 57"/>
                <a:gd name="T61" fmla="*/ 76 h 148"/>
                <a:gd name="T62" fmla="*/ 42 w 57"/>
                <a:gd name="T63" fmla="*/ 67 h 148"/>
                <a:gd name="T64" fmla="*/ 44 w 57"/>
                <a:gd name="T65" fmla="*/ 60 h 148"/>
                <a:gd name="T66" fmla="*/ 49 w 57"/>
                <a:gd name="T67" fmla="*/ 48 h 148"/>
                <a:gd name="T68" fmla="*/ 52 w 57"/>
                <a:gd name="T69" fmla="*/ 38 h 148"/>
                <a:gd name="T70" fmla="*/ 54 w 57"/>
                <a:gd name="T71" fmla="*/ 29 h 148"/>
                <a:gd name="T72" fmla="*/ 56 w 57"/>
                <a:gd name="T73" fmla="*/ 22 h 148"/>
                <a:gd name="T74" fmla="*/ 57 w 57"/>
                <a:gd name="T75" fmla="*/ 15 h 148"/>
                <a:gd name="T76" fmla="*/ 57 w 57"/>
                <a:gd name="T77" fmla="*/ 8 h 148"/>
                <a:gd name="T78" fmla="*/ 57 w 57"/>
                <a:gd name="T79" fmla="*/ 7 h 148"/>
                <a:gd name="T80" fmla="*/ 44 w 57"/>
                <a:gd name="T8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48">
                  <a:moveTo>
                    <a:pt x="44" y="0"/>
                  </a:moveTo>
                  <a:lnTo>
                    <a:pt x="44" y="0"/>
                  </a:lnTo>
                  <a:lnTo>
                    <a:pt x="44" y="1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8" y="31"/>
                  </a:lnTo>
                  <a:lnTo>
                    <a:pt x="37" y="34"/>
                  </a:lnTo>
                  <a:lnTo>
                    <a:pt x="37" y="38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3" y="48"/>
                  </a:lnTo>
                  <a:lnTo>
                    <a:pt x="33" y="53"/>
                  </a:lnTo>
                  <a:lnTo>
                    <a:pt x="33" y="57"/>
                  </a:lnTo>
                  <a:lnTo>
                    <a:pt x="32" y="60"/>
                  </a:lnTo>
                  <a:lnTo>
                    <a:pt x="32" y="64"/>
                  </a:lnTo>
                  <a:lnTo>
                    <a:pt x="30" y="67"/>
                  </a:lnTo>
                  <a:lnTo>
                    <a:pt x="30" y="71"/>
                  </a:lnTo>
                  <a:lnTo>
                    <a:pt x="28" y="74"/>
                  </a:lnTo>
                  <a:lnTo>
                    <a:pt x="28" y="77"/>
                  </a:lnTo>
                  <a:lnTo>
                    <a:pt x="26" y="81"/>
                  </a:lnTo>
                  <a:lnTo>
                    <a:pt x="26" y="84"/>
                  </a:lnTo>
                  <a:lnTo>
                    <a:pt x="25" y="88"/>
                  </a:lnTo>
                  <a:lnTo>
                    <a:pt x="23" y="93"/>
                  </a:lnTo>
                  <a:lnTo>
                    <a:pt x="21" y="98"/>
                  </a:lnTo>
                  <a:lnTo>
                    <a:pt x="18" y="103"/>
                  </a:lnTo>
                  <a:lnTo>
                    <a:pt x="16" y="109"/>
                  </a:lnTo>
                  <a:lnTo>
                    <a:pt x="14" y="114"/>
                  </a:lnTo>
                  <a:lnTo>
                    <a:pt x="13" y="119"/>
                  </a:lnTo>
                  <a:lnTo>
                    <a:pt x="11" y="122"/>
                  </a:lnTo>
                  <a:lnTo>
                    <a:pt x="9" y="128"/>
                  </a:lnTo>
                  <a:lnTo>
                    <a:pt x="7" y="131"/>
                  </a:lnTo>
                  <a:lnTo>
                    <a:pt x="6" y="135"/>
                  </a:lnTo>
                  <a:lnTo>
                    <a:pt x="4" y="136"/>
                  </a:lnTo>
                  <a:lnTo>
                    <a:pt x="2" y="140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11" y="145"/>
                  </a:lnTo>
                  <a:lnTo>
                    <a:pt x="11" y="141"/>
                  </a:lnTo>
                  <a:lnTo>
                    <a:pt x="14" y="136"/>
                  </a:lnTo>
                  <a:lnTo>
                    <a:pt x="14" y="133"/>
                  </a:lnTo>
                  <a:lnTo>
                    <a:pt x="16" y="129"/>
                  </a:lnTo>
                  <a:lnTo>
                    <a:pt x="18" y="126"/>
                  </a:lnTo>
                  <a:lnTo>
                    <a:pt x="19" y="122"/>
                  </a:lnTo>
                  <a:lnTo>
                    <a:pt x="21" y="119"/>
                  </a:lnTo>
                  <a:lnTo>
                    <a:pt x="23" y="116"/>
                  </a:lnTo>
                  <a:lnTo>
                    <a:pt x="25" y="112"/>
                  </a:lnTo>
                  <a:lnTo>
                    <a:pt x="26" y="109"/>
                  </a:lnTo>
                  <a:lnTo>
                    <a:pt x="26" y="103"/>
                  </a:lnTo>
                  <a:lnTo>
                    <a:pt x="28" y="100"/>
                  </a:lnTo>
                  <a:lnTo>
                    <a:pt x="30" y="95"/>
                  </a:lnTo>
                  <a:lnTo>
                    <a:pt x="32" y="91"/>
                  </a:lnTo>
                  <a:lnTo>
                    <a:pt x="33" y="88"/>
                  </a:lnTo>
                  <a:lnTo>
                    <a:pt x="35" y="83"/>
                  </a:lnTo>
                  <a:lnTo>
                    <a:pt x="37" y="79"/>
                  </a:lnTo>
                  <a:lnTo>
                    <a:pt x="38" y="76"/>
                  </a:lnTo>
                  <a:lnTo>
                    <a:pt x="40" y="71"/>
                  </a:lnTo>
                  <a:lnTo>
                    <a:pt x="42" y="67"/>
                  </a:lnTo>
                  <a:lnTo>
                    <a:pt x="42" y="64"/>
                  </a:lnTo>
                  <a:lnTo>
                    <a:pt x="44" y="60"/>
                  </a:lnTo>
                  <a:lnTo>
                    <a:pt x="47" y="53"/>
                  </a:lnTo>
                  <a:lnTo>
                    <a:pt x="49" y="48"/>
                  </a:lnTo>
                  <a:lnTo>
                    <a:pt x="51" y="43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29"/>
                  </a:lnTo>
                  <a:lnTo>
                    <a:pt x="56" y="26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23"/>
            <p:cNvSpPr>
              <a:spLocks/>
            </p:cNvSpPr>
            <p:nvPr/>
          </p:nvSpPr>
          <p:spPr bwMode="auto">
            <a:xfrm>
              <a:off x="3915" y="2378"/>
              <a:ext cx="46" cy="17"/>
            </a:xfrm>
            <a:custGeom>
              <a:avLst/>
              <a:gdLst>
                <a:gd name="T0" fmla="*/ 7 w 91"/>
                <a:gd name="T1" fmla="*/ 0 h 35"/>
                <a:gd name="T2" fmla="*/ 91 w 91"/>
                <a:gd name="T3" fmla="*/ 19 h 35"/>
                <a:gd name="T4" fmla="*/ 91 w 91"/>
                <a:gd name="T5" fmla="*/ 35 h 35"/>
                <a:gd name="T6" fmla="*/ 39 w 91"/>
                <a:gd name="T7" fmla="*/ 21 h 35"/>
                <a:gd name="T8" fmla="*/ 0 w 91"/>
                <a:gd name="T9" fmla="*/ 19 h 35"/>
                <a:gd name="T10" fmla="*/ 7 w 91"/>
                <a:gd name="T11" fmla="*/ 0 h 35"/>
                <a:gd name="T12" fmla="*/ 7 w 91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5">
                  <a:moveTo>
                    <a:pt x="7" y="0"/>
                  </a:moveTo>
                  <a:lnTo>
                    <a:pt x="91" y="19"/>
                  </a:lnTo>
                  <a:lnTo>
                    <a:pt x="91" y="35"/>
                  </a:lnTo>
                  <a:lnTo>
                    <a:pt x="39" y="21"/>
                  </a:lnTo>
                  <a:lnTo>
                    <a:pt x="0" y="1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24"/>
            <p:cNvSpPr>
              <a:spLocks/>
            </p:cNvSpPr>
            <p:nvPr/>
          </p:nvSpPr>
          <p:spPr bwMode="auto">
            <a:xfrm>
              <a:off x="3674" y="2349"/>
              <a:ext cx="56" cy="15"/>
            </a:xfrm>
            <a:custGeom>
              <a:avLst/>
              <a:gdLst>
                <a:gd name="T0" fmla="*/ 0 w 112"/>
                <a:gd name="T1" fmla="*/ 9 h 30"/>
                <a:gd name="T2" fmla="*/ 2 w 112"/>
                <a:gd name="T3" fmla="*/ 9 h 30"/>
                <a:gd name="T4" fmla="*/ 5 w 112"/>
                <a:gd name="T5" fmla="*/ 9 h 30"/>
                <a:gd name="T6" fmla="*/ 7 w 112"/>
                <a:gd name="T7" fmla="*/ 9 h 30"/>
                <a:gd name="T8" fmla="*/ 10 w 112"/>
                <a:gd name="T9" fmla="*/ 11 h 30"/>
                <a:gd name="T10" fmla="*/ 14 w 112"/>
                <a:gd name="T11" fmla="*/ 11 h 30"/>
                <a:gd name="T12" fmla="*/ 19 w 112"/>
                <a:gd name="T13" fmla="*/ 12 h 30"/>
                <a:gd name="T14" fmla="*/ 22 w 112"/>
                <a:gd name="T15" fmla="*/ 12 h 30"/>
                <a:gd name="T16" fmla="*/ 28 w 112"/>
                <a:gd name="T17" fmla="*/ 12 h 30"/>
                <a:gd name="T18" fmla="*/ 33 w 112"/>
                <a:gd name="T19" fmla="*/ 12 h 30"/>
                <a:gd name="T20" fmla="*/ 38 w 112"/>
                <a:gd name="T21" fmla="*/ 14 h 30"/>
                <a:gd name="T22" fmla="*/ 43 w 112"/>
                <a:gd name="T23" fmla="*/ 12 h 30"/>
                <a:gd name="T24" fmla="*/ 50 w 112"/>
                <a:gd name="T25" fmla="*/ 12 h 30"/>
                <a:gd name="T26" fmla="*/ 54 w 112"/>
                <a:gd name="T27" fmla="*/ 11 h 30"/>
                <a:gd name="T28" fmla="*/ 57 w 112"/>
                <a:gd name="T29" fmla="*/ 11 h 30"/>
                <a:gd name="T30" fmla="*/ 60 w 112"/>
                <a:gd name="T31" fmla="*/ 11 h 30"/>
                <a:gd name="T32" fmla="*/ 64 w 112"/>
                <a:gd name="T33" fmla="*/ 11 h 30"/>
                <a:gd name="T34" fmla="*/ 69 w 112"/>
                <a:gd name="T35" fmla="*/ 9 h 30"/>
                <a:gd name="T36" fmla="*/ 76 w 112"/>
                <a:gd name="T37" fmla="*/ 7 h 30"/>
                <a:gd name="T38" fmla="*/ 79 w 112"/>
                <a:gd name="T39" fmla="*/ 5 h 30"/>
                <a:gd name="T40" fmla="*/ 85 w 112"/>
                <a:gd name="T41" fmla="*/ 5 h 30"/>
                <a:gd name="T42" fmla="*/ 90 w 112"/>
                <a:gd name="T43" fmla="*/ 4 h 30"/>
                <a:gd name="T44" fmla="*/ 93 w 112"/>
                <a:gd name="T45" fmla="*/ 4 h 30"/>
                <a:gd name="T46" fmla="*/ 97 w 112"/>
                <a:gd name="T47" fmla="*/ 2 h 30"/>
                <a:gd name="T48" fmla="*/ 100 w 112"/>
                <a:gd name="T49" fmla="*/ 2 h 30"/>
                <a:gd name="T50" fmla="*/ 105 w 112"/>
                <a:gd name="T51" fmla="*/ 0 h 30"/>
                <a:gd name="T52" fmla="*/ 109 w 112"/>
                <a:gd name="T53" fmla="*/ 0 h 30"/>
                <a:gd name="T54" fmla="*/ 111 w 112"/>
                <a:gd name="T55" fmla="*/ 0 h 30"/>
                <a:gd name="T56" fmla="*/ 112 w 112"/>
                <a:gd name="T57" fmla="*/ 0 h 30"/>
                <a:gd name="T58" fmla="*/ 111 w 112"/>
                <a:gd name="T59" fmla="*/ 9 h 30"/>
                <a:gd name="T60" fmla="*/ 109 w 112"/>
                <a:gd name="T61" fmla="*/ 9 h 30"/>
                <a:gd name="T62" fmla="*/ 104 w 112"/>
                <a:gd name="T63" fmla="*/ 11 h 30"/>
                <a:gd name="T64" fmla="*/ 100 w 112"/>
                <a:gd name="T65" fmla="*/ 12 h 30"/>
                <a:gd name="T66" fmla="*/ 97 w 112"/>
                <a:gd name="T67" fmla="*/ 14 h 30"/>
                <a:gd name="T68" fmla="*/ 93 w 112"/>
                <a:gd name="T69" fmla="*/ 16 h 30"/>
                <a:gd name="T70" fmla="*/ 88 w 112"/>
                <a:gd name="T71" fmla="*/ 19 h 30"/>
                <a:gd name="T72" fmla="*/ 83 w 112"/>
                <a:gd name="T73" fmla="*/ 21 h 30"/>
                <a:gd name="T74" fmla="*/ 79 w 112"/>
                <a:gd name="T75" fmla="*/ 23 h 30"/>
                <a:gd name="T76" fmla="*/ 74 w 112"/>
                <a:gd name="T77" fmla="*/ 24 h 30"/>
                <a:gd name="T78" fmla="*/ 69 w 112"/>
                <a:gd name="T79" fmla="*/ 26 h 30"/>
                <a:gd name="T80" fmla="*/ 64 w 112"/>
                <a:gd name="T81" fmla="*/ 26 h 30"/>
                <a:gd name="T82" fmla="*/ 59 w 112"/>
                <a:gd name="T83" fmla="*/ 28 h 30"/>
                <a:gd name="T84" fmla="*/ 54 w 112"/>
                <a:gd name="T85" fmla="*/ 28 h 30"/>
                <a:gd name="T86" fmla="*/ 50 w 112"/>
                <a:gd name="T87" fmla="*/ 30 h 30"/>
                <a:gd name="T88" fmla="*/ 45 w 112"/>
                <a:gd name="T89" fmla="*/ 28 h 30"/>
                <a:gd name="T90" fmla="*/ 40 w 112"/>
                <a:gd name="T91" fmla="*/ 28 h 30"/>
                <a:gd name="T92" fmla="*/ 36 w 112"/>
                <a:gd name="T93" fmla="*/ 28 h 30"/>
                <a:gd name="T94" fmla="*/ 33 w 112"/>
                <a:gd name="T95" fmla="*/ 28 h 30"/>
                <a:gd name="T96" fmla="*/ 29 w 112"/>
                <a:gd name="T97" fmla="*/ 28 h 30"/>
                <a:gd name="T98" fmla="*/ 26 w 112"/>
                <a:gd name="T99" fmla="*/ 28 h 30"/>
                <a:gd name="T100" fmla="*/ 22 w 112"/>
                <a:gd name="T101" fmla="*/ 26 h 30"/>
                <a:gd name="T102" fmla="*/ 21 w 112"/>
                <a:gd name="T103" fmla="*/ 26 h 30"/>
                <a:gd name="T104" fmla="*/ 16 w 112"/>
                <a:gd name="T105" fmla="*/ 26 h 30"/>
                <a:gd name="T106" fmla="*/ 12 w 112"/>
                <a:gd name="T107" fmla="*/ 24 h 30"/>
                <a:gd name="T108" fmla="*/ 10 w 112"/>
                <a:gd name="T109" fmla="*/ 24 h 30"/>
                <a:gd name="T110" fmla="*/ 0 w 112"/>
                <a:gd name="T111" fmla="*/ 9 h 30"/>
                <a:gd name="T112" fmla="*/ 0 w 112"/>
                <a:gd name="T11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2" h="30">
                  <a:moveTo>
                    <a:pt x="0" y="9"/>
                  </a:moveTo>
                  <a:lnTo>
                    <a:pt x="2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8" y="14"/>
                  </a:lnTo>
                  <a:lnTo>
                    <a:pt x="43" y="12"/>
                  </a:lnTo>
                  <a:lnTo>
                    <a:pt x="50" y="12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9" y="9"/>
                  </a:lnTo>
                  <a:lnTo>
                    <a:pt x="76" y="7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90" y="4"/>
                  </a:lnTo>
                  <a:lnTo>
                    <a:pt x="93" y="4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1" y="9"/>
                  </a:lnTo>
                  <a:lnTo>
                    <a:pt x="109" y="9"/>
                  </a:lnTo>
                  <a:lnTo>
                    <a:pt x="104" y="11"/>
                  </a:lnTo>
                  <a:lnTo>
                    <a:pt x="100" y="12"/>
                  </a:lnTo>
                  <a:lnTo>
                    <a:pt x="97" y="14"/>
                  </a:lnTo>
                  <a:lnTo>
                    <a:pt x="93" y="16"/>
                  </a:lnTo>
                  <a:lnTo>
                    <a:pt x="88" y="19"/>
                  </a:lnTo>
                  <a:lnTo>
                    <a:pt x="83" y="21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6"/>
                  </a:lnTo>
                  <a:lnTo>
                    <a:pt x="64" y="26"/>
                  </a:lnTo>
                  <a:lnTo>
                    <a:pt x="59" y="28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5" y="28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33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25"/>
            <p:cNvSpPr>
              <a:spLocks/>
            </p:cNvSpPr>
            <p:nvPr/>
          </p:nvSpPr>
          <p:spPr bwMode="auto">
            <a:xfrm>
              <a:off x="3666" y="2480"/>
              <a:ext cx="60" cy="41"/>
            </a:xfrm>
            <a:custGeom>
              <a:avLst/>
              <a:gdLst>
                <a:gd name="T0" fmla="*/ 13 w 121"/>
                <a:gd name="T1" fmla="*/ 0 h 81"/>
                <a:gd name="T2" fmla="*/ 18 w 121"/>
                <a:gd name="T3" fmla="*/ 0 h 81"/>
                <a:gd name="T4" fmla="*/ 26 w 121"/>
                <a:gd name="T5" fmla="*/ 2 h 81"/>
                <a:gd name="T6" fmla="*/ 38 w 121"/>
                <a:gd name="T7" fmla="*/ 3 h 81"/>
                <a:gd name="T8" fmla="*/ 51 w 121"/>
                <a:gd name="T9" fmla="*/ 3 h 81"/>
                <a:gd name="T10" fmla="*/ 61 w 121"/>
                <a:gd name="T11" fmla="*/ 7 h 81"/>
                <a:gd name="T12" fmla="*/ 71 w 121"/>
                <a:gd name="T13" fmla="*/ 9 h 81"/>
                <a:gd name="T14" fmla="*/ 82 w 121"/>
                <a:gd name="T15" fmla="*/ 12 h 81"/>
                <a:gd name="T16" fmla="*/ 89 w 121"/>
                <a:gd name="T17" fmla="*/ 15 h 81"/>
                <a:gd name="T18" fmla="*/ 95 w 121"/>
                <a:gd name="T19" fmla="*/ 21 h 81"/>
                <a:gd name="T20" fmla="*/ 102 w 121"/>
                <a:gd name="T21" fmla="*/ 28 h 81"/>
                <a:gd name="T22" fmla="*/ 109 w 121"/>
                <a:gd name="T23" fmla="*/ 34 h 81"/>
                <a:gd name="T24" fmla="*/ 114 w 121"/>
                <a:gd name="T25" fmla="*/ 41 h 81"/>
                <a:gd name="T26" fmla="*/ 118 w 121"/>
                <a:gd name="T27" fmla="*/ 47 h 81"/>
                <a:gd name="T28" fmla="*/ 121 w 121"/>
                <a:gd name="T29" fmla="*/ 53 h 81"/>
                <a:gd name="T30" fmla="*/ 109 w 121"/>
                <a:gd name="T31" fmla="*/ 79 h 81"/>
                <a:gd name="T32" fmla="*/ 108 w 121"/>
                <a:gd name="T33" fmla="*/ 72 h 81"/>
                <a:gd name="T34" fmla="*/ 102 w 121"/>
                <a:gd name="T35" fmla="*/ 64 h 81"/>
                <a:gd name="T36" fmla="*/ 97 w 121"/>
                <a:gd name="T37" fmla="*/ 55 h 81"/>
                <a:gd name="T38" fmla="*/ 90 w 121"/>
                <a:gd name="T39" fmla="*/ 47 h 81"/>
                <a:gd name="T40" fmla="*/ 83 w 121"/>
                <a:gd name="T41" fmla="*/ 38 h 81"/>
                <a:gd name="T42" fmla="*/ 75 w 121"/>
                <a:gd name="T43" fmla="*/ 31 h 81"/>
                <a:gd name="T44" fmla="*/ 68 w 121"/>
                <a:gd name="T45" fmla="*/ 28 h 81"/>
                <a:gd name="T46" fmla="*/ 61 w 121"/>
                <a:gd name="T47" fmla="*/ 22 h 81"/>
                <a:gd name="T48" fmla="*/ 56 w 121"/>
                <a:gd name="T49" fmla="*/ 19 h 81"/>
                <a:gd name="T50" fmla="*/ 49 w 121"/>
                <a:gd name="T51" fmla="*/ 17 h 81"/>
                <a:gd name="T52" fmla="*/ 42 w 121"/>
                <a:gd name="T53" fmla="*/ 14 h 81"/>
                <a:gd name="T54" fmla="*/ 32 w 121"/>
                <a:gd name="T55" fmla="*/ 12 h 81"/>
                <a:gd name="T56" fmla="*/ 21 w 121"/>
                <a:gd name="T57" fmla="*/ 9 h 81"/>
                <a:gd name="T58" fmla="*/ 11 w 121"/>
                <a:gd name="T59" fmla="*/ 9 h 81"/>
                <a:gd name="T60" fmla="*/ 4 w 121"/>
                <a:gd name="T61" fmla="*/ 9 h 81"/>
                <a:gd name="T62" fmla="*/ 0 w 121"/>
                <a:gd name="T63" fmla="*/ 9 h 81"/>
                <a:gd name="T64" fmla="*/ 11 w 121"/>
                <a:gd name="T6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81">
                  <a:moveTo>
                    <a:pt x="11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3"/>
                  </a:lnTo>
                  <a:lnTo>
                    <a:pt x="44" y="3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7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6" y="10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9" y="15"/>
                  </a:lnTo>
                  <a:lnTo>
                    <a:pt x="92" y="17"/>
                  </a:lnTo>
                  <a:lnTo>
                    <a:pt x="95" y="21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6" y="31"/>
                  </a:lnTo>
                  <a:lnTo>
                    <a:pt x="109" y="34"/>
                  </a:lnTo>
                  <a:lnTo>
                    <a:pt x="111" y="38"/>
                  </a:lnTo>
                  <a:lnTo>
                    <a:pt x="114" y="41"/>
                  </a:lnTo>
                  <a:lnTo>
                    <a:pt x="116" y="45"/>
                  </a:lnTo>
                  <a:lnTo>
                    <a:pt x="118" y="47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11" y="81"/>
                  </a:lnTo>
                  <a:lnTo>
                    <a:pt x="109" y="79"/>
                  </a:lnTo>
                  <a:lnTo>
                    <a:pt x="109" y="76"/>
                  </a:lnTo>
                  <a:lnTo>
                    <a:pt x="108" y="72"/>
                  </a:lnTo>
                  <a:lnTo>
                    <a:pt x="106" y="67"/>
                  </a:lnTo>
                  <a:lnTo>
                    <a:pt x="102" y="64"/>
                  </a:lnTo>
                  <a:lnTo>
                    <a:pt x="101" y="60"/>
                  </a:lnTo>
                  <a:lnTo>
                    <a:pt x="97" y="55"/>
                  </a:lnTo>
                  <a:lnTo>
                    <a:pt x="95" y="52"/>
                  </a:lnTo>
                  <a:lnTo>
                    <a:pt x="90" y="47"/>
                  </a:lnTo>
                  <a:lnTo>
                    <a:pt x="87" y="43"/>
                  </a:lnTo>
                  <a:lnTo>
                    <a:pt x="83" y="38"/>
                  </a:lnTo>
                  <a:lnTo>
                    <a:pt x="78" y="34"/>
                  </a:lnTo>
                  <a:lnTo>
                    <a:pt x="75" y="31"/>
                  </a:lnTo>
                  <a:lnTo>
                    <a:pt x="71" y="29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1" y="22"/>
                  </a:lnTo>
                  <a:lnTo>
                    <a:pt x="59" y="21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9" y="17"/>
                  </a:lnTo>
                  <a:lnTo>
                    <a:pt x="45" y="15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1" y="9"/>
                  </a:lnTo>
                  <a:lnTo>
                    <a:pt x="16" y="9"/>
                  </a:lnTo>
                  <a:lnTo>
                    <a:pt x="11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26"/>
            <p:cNvSpPr>
              <a:spLocks/>
            </p:cNvSpPr>
            <p:nvPr/>
          </p:nvSpPr>
          <p:spPr bwMode="auto">
            <a:xfrm>
              <a:off x="3679" y="2518"/>
              <a:ext cx="39" cy="27"/>
            </a:xfrm>
            <a:custGeom>
              <a:avLst/>
              <a:gdLst>
                <a:gd name="T0" fmla="*/ 30 w 78"/>
                <a:gd name="T1" fmla="*/ 0 h 56"/>
                <a:gd name="T2" fmla="*/ 4 w 78"/>
                <a:gd name="T3" fmla="*/ 21 h 56"/>
                <a:gd name="T4" fmla="*/ 2 w 78"/>
                <a:gd name="T5" fmla="*/ 21 h 56"/>
                <a:gd name="T6" fmla="*/ 2 w 78"/>
                <a:gd name="T7" fmla="*/ 24 h 56"/>
                <a:gd name="T8" fmla="*/ 0 w 78"/>
                <a:gd name="T9" fmla="*/ 28 h 56"/>
                <a:gd name="T10" fmla="*/ 0 w 78"/>
                <a:gd name="T11" fmla="*/ 31 h 56"/>
                <a:gd name="T12" fmla="*/ 0 w 78"/>
                <a:gd name="T13" fmla="*/ 37 h 56"/>
                <a:gd name="T14" fmla="*/ 0 w 78"/>
                <a:gd name="T15" fmla="*/ 42 h 56"/>
                <a:gd name="T16" fmla="*/ 2 w 78"/>
                <a:gd name="T17" fmla="*/ 45 h 56"/>
                <a:gd name="T18" fmla="*/ 7 w 78"/>
                <a:gd name="T19" fmla="*/ 49 h 56"/>
                <a:gd name="T20" fmla="*/ 11 w 78"/>
                <a:gd name="T21" fmla="*/ 50 h 56"/>
                <a:gd name="T22" fmla="*/ 16 w 78"/>
                <a:gd name="T23" fmla="*/ 54 h 56"/>
                <a:gd name="T24" fmla="*/ 21 w 78"/>
                <a:gd name="T25" fmla="*/ 54 h 56"/>
                <a:gd name="T26" fmla="*/ 26 w 78"/>
                <a:gd name="T27" fmla="*/ 56 h 56"/>
                <a:gd name="T28" fmla="*/ 31 w 78"/>
                <a:gd name="T29" fmla="*/ 56 h 56"/>
                <a:gd name="T30" fmla="*/ 38 w 78"/>
                <a:gd name="T31" fmla="*/ 54 h 56"/>
                <a:gd name="T32" fmla="*/ 44 w 78"/>
                <a:gd name="T33" fmla="*/ 54 h 56"/>
                <a:gd name="T34" fmla="*/ 49 w 78"/>
                <a:gd name="T35" fmla="*/ 52 h 56"/>
                <a:gd name="T36" fmla="*/ 52 w 78"/>
                <a:gd name="T37" fmla="*/ 49 h 56"/>
                <a:gd name="T38" fmla="*/ 57 w 78"/>
                <a:gd name="T39" fmla="*/ 45 h 56"/>
                <a:gd name="T40" fmla="*/ 63 w 78"/>
                <a:gd name="T41" fmla="*/ 40 h 56"/>
                <a:gd name="T42" fmla="*/ 68 w 78"/>
                <a:gd name="T43" fmla="*/ 37 h 56"/>
                <a:gd name="T44" fmla="*/ 71 w 78"/>
                <a:gd name="T45" fmla="*/ 31 h 56"/>
                <a:gd name="T46" fmla="*/ 75 w 78"/>
                <a:gd name="T47" fmla="*/ 28 h 56"/>
                <a:gd name="T48" fmla="*/ 76 w 78"/>
                <a:gd name="T49" fmla="*/ 24 h 56"/>
                <a:gd name="T50" fmla="*/ 78 w 78"/>
                <a:gd name="T51" fmla="*/ 24 h 56"/>
                <a:gd name="T52" fmla="*/ 73 w 78"/>
                <a:gd name="T53" fmla="*/ 11 h 56"/>
                <a:gd name="T54" fmla="*/ 71 w 78"/>
                <a:gd name="T55" fmla="*/ 12 h 56"/>
                <a:gd name="T56" fmla="*/ 69 w 78"/>
                <a:gd name="T57" fmla="*/ 16 h 56"/>
                <a:gd name="T58" fmla="*/ 64 w 78"/>
                <a:gd name="T59" fmla="*/ 21 h 56"/>
                <a:gd name="T60" fmla="*/ 59 w 78"/>
                <a:gd name="T61" fmla="*/ 26 h 56"/>
                <a:gd name="T62" fmla="*/ 56 w 78"/>
                <a:gd name="T63" fmla="*/ 30 h 56"/>
                <a:gd name="T64" fmla="*/ 52 w 78"/>
                <a:gd name="T65" fmla="*/ 31 h 56"/>
                <a:gd name="T66" fmla="*/ 49 w 78"/>
                <a:gd name="T67" fmla="*/ 35 h 56"/>
                <a:gd name="T68" fmla="*/ 45 w 78"/>
                <a:gd name="T69" fmla="*/ 37 h 56"/>
                <a:gd name="T70" fmla="*/ 42 w 78"/>
                <a:gd name="T71" fmla="*/ 38 h 56"/>
                <a:gd name="T72" fmla="*/ 37 w 78"/>
                <a:gd name="T73" fmla="*/ 40 h 56"/>
                <a:gd name="T74" fmla="*/ 33 w 78"/>
                <a:gd name="T75" fmla="*/ 38 h 56"/>
                <a:gd name="T76" fmla="*/ 30 w 78"/>
                <a:gd name="T77" fmla="*/ 38 h 56"/>
                <a:gd name="T78" fmla="*/ 26 w 78"/>
                <a:gd name="T79" fmla="*/ 37 h 56"/>
                <a:gd name="T80" fmla="*/ 23 w 78"/>
                <a:gd name="T81" fmla="*/ 37 h 56"/>
                <a:gd name="T82" fmla="*/ 21 w 78"/>
                <a:gd name="T83" fmla="*/ 33 h 56"/>
                <a:gd name="T84" fmla="*/ 18 w 78"/>
                <a:gd name="T85" fmla="*/ 33 h 56"/>
                <a:gd name="T86" fmla="*/ 16 w 78"/>
                <a:gd name="T87" fmla="*/ 30 h 56"/>
                <a:gd name="T88" fmla="*/ 14 w 78"/>
                <a:gd name="T89" fmla="*/ 26 h 56"/>
                <a:gd name="T90" fmla="*/ 16 w 78"/>
                <a:gd name="T91" fmla="*/ 21 h 56"/>
                <a:gd name="T92" fmla="*/ 21 w 78"/>
                <a:gd name="T93" fmla="*/ 17 h 56"/>
                <a:gd name="T94" fmla="*/ 26 w 78"/>
                <a:gd name="T95" fmla="*/ 12 h 56"/>
                <a:gd name="T96" fmla="*/ 30 w 78"/>
                <a:gd name="T97" fmla="*/ 7 h 56"/>
                <a:gd name="T98" fmla="*/ 33 w 78"/>
                <a:gd name="T99" fmla="*/ 4 h 56"/>
                <a:gd name="T100" fmla="*/ 35 w 78"/>
                <a:gd name="T101" fmla="*/ 4 h 56"/>
                <a:gd name="T102" fmla="*/ 30 w 78"/>
                <a:gd name="T103" fmla="*/ 0 h 56"/>
                <a:gd name="T104" fmla="*/ 30 w 78"/>
                <a:gd name="T10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56">
                  <a:moveTo>
                    <a:pt x="30" y="0"/>
                  </a:moveTo>
                  <a:lnTo>
                    <a:pt x="4" y="21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7" y="49"/>
                  </a:lnTo>
                  <a:lnTo>
                    <a:pt x="11" y="50"/>
                  </a:lnTo>
                  <a:lnTo>
                    <a:pt x="16" y="54"/>
                  </a:lnTo>
                  <a:lnTo>
                    <a:pt x="21" y="54"/>
                  </a:lnTo>
                  <a:lnTo>
                    <a:pt x="26" y="56"/>
                  </a:lnTo>
                  <a:lnTo>
                    <a:pt x="31" y="56"/>
                  </a:lnTo>
                  <a:lnTo>
                    <a:pt x="38" y="54"/>
                  </a:lnTo>
                  <a:lnTo>
                    <a:pt x="44" y="54"/>
                  </a:lnTo>
                  <a:lnTo>
                    <a:pt x="49" y="52"/>
                  </a:lnTo>
                  <a:lnTo>
                    <a:pt x="52" y="49"/>
                  </a:lnTo>
                  <a:lnTo>
                    <a:pt x="57" y="45"/>
                  </a:lnTo>
                  <a:lnTo>
                    <a:pt x="63" y="40"/>
                  </a:lnTo>
                  <a:lnTo>
                    <a:pt x="68" y="37"/>
                  </a:lnTo>
                  <a:lnTo>
                    <a:pt x="71" y="31"/>
                  </a:lnTo>
                  <a:lnTo>
                    <a:pt x="75" y="28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3" y="11"/>
                  </a:lnTo>
                  <a:lnTo>
                    <a:pt x="71" y="12"/>
                  </a:lnTo>
                  <a:lnTo>
                    <a:pt x="69" y="16"/>
                  </a:lnTo>
                  <a:lnTo>
                    <a:pt x="64" y="21"/>
                  </a:lnTo>
                  <a:lnTo>
                    <a:pt x="59" y="26"/>
                  </a:lnTo>
                  <a:lnTo>
                    <a:pt x="56" y="30"/>
                  </a:lnTo>
                  <a:lnTo>
                    <a:pt x="52" y="31"/>
                  </a:lnTo>
                  <a:lnTo>
                    <a:pt x="49" y="35"/>
                  </a:lnTo>
                  <a:lnTo>
                    <a:pt x="45" y="37"/>
                  </a:lnTo>
                  <a:lnTo>
                    <a:pt x="42" y="38"/>
                  </a:lnTo>
                  <a:lnTo>
                    <a:pt x="37" y="40"/>
                  </a:lnTo>
                  <a:lnTo>
                    <a:pt x="33" y="38"/>
                  </a:lnTo>
                  <a:lnTo>
                    <a:pt x="30" y="38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6" y="21"/>
                  </a:lnTo>
                  <a:lnTo>
                    <a:pt x="21" y="17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27"/>
            <p:cNvSpPr>
              <a:spLocks/>
            </p:cNvSpPr>
            <p:nvPr/>
          </p:nvSpPr>
          <p:spPr bwMode="auto">
            <a:xfrm>
              <a:off x="3705" y="2482"/>
              <a:ext cx="51" cy="71"/>
            </a:xfrm>
            <a:custGeom>
              <a:avLst/>
              <a:gdLst>
                <a:gd name="T0" fmla="*/ 9 w 104"/>
                <a:gd name="T1" fmla="*/ 127 h 142"/>
                <a:gd name="T2" fmla="*/ 16 w 104"/>
                <a:gd name="T3" fmla="*/ 123 h 142"/>
                <a:gd name="T4" fmla="*/ 24 w 104"/>
                <a:gd name="T5" fmla="*/ 116 h 142"/>
                <a:gd name="T6" fmla="*/ 31 w 104"/>
                <a:gd name="T7" fmla="*/ 106 h 142"/>
                <a:gd name="T8" fmla="*/ 35 w 104"/>
                <a:gd name="T9" fmla="*/ 97 h 142"/>
                <a:gd name="T10" fmla="*/ 35 w 104"/>
                <a:gd name="T11" fmla="*/ 90 h 142"/>
                <a:gd name="T12" fmla="*/ 33 w 104"/>
                <a:gd name="T13" fmla="*/ 82 h 142"/>
                <a:gd name="T14" fmla="*/ 31 w 104"/>
                <a:gd name="T15" fmla="*/ 71 h 142"/>
                <a:gd name="T16" fmla="*/ 31 w 104"/>
                <a:gd name="T17" fmla="*/ 64 h 142"/>
                <a:gd name="T18" fmla="*/ 45 w 104"/>
                <a:gd name="T19" fmla="*/ 47 h 142"/>
                <a:gd name="T20" fmla="*/ 55 w 104"/>
                <a:gd name="T21" fmla="*/ 56 h 142"/>
                <a:gd name="T22" fmla="*/ 64 w 104"/>
                <a:gd name="T23" fmla="*/ 49 h 142"/>
                <a:gd name="T24" fmla="*/ 74 w 104"/>
                <a:gd name="T25" fmla="*/ 38 h 142"/>
                <a:gd name="T26" fmla="*/ 85 w 104"/>
                <a:gd name="T27" fmla="*/ 28 h 142"/>
                <a:gd name="T28" fmla="*/ 92 w 104"/>
                <a:gd name="T29" fmla="*/ 18 h 142"/>
                <a:gd name="T30" fmla="*/ 97 w 104"/>
                <a:gd name="T31" fmla="*/ 9 h 142"/>
                <a:gd name="T32" fmla="*/ 100 w 104"/>
                <a:gd name="T33" fmla="*/ 0 h 142"/>
                <a:gd name="T34" fmla="*/ 104 w 104"/>
                <a:gd name="T35" fmla="*/ 16 h 142"/>
                <a:gd name="T36" fmla="*/ 100 w 104"/>
                <a:gd name="T37" fmla="*/ 21 h 142"/>
                <a:gd name="T38" fmla="*/ 97 w 104"/>
                <a:gd name="T39" fmla="*/ 26 h 142"/>
                <a:gd name="T40" fmla="*/ 93 w 104"/>
                <a:gd name="T41" fmla="*/ 35 h 142"/>
                <a:gd name="T42" fmla="*/ 88 w 104"/>
                <a:gd name="T43" fmla="*/ 42 h 142"/>
                <a:gd name="T44" fmla="*/ 83 w 104"/>
                <a:gd name="T45" fmla="*/ 50 h 142"/>
                <a:gd name="T46" fmla="*/ 76 w 104"/>
                <a:gd name="T47" fmla="*/ 59 h 142"/>
                <a:gd name="T48" fmla="*/ 71 w 104"/>
                <a:gd name="T49" fmla="*/ 66 h 142"/>
                <a:gd name="T50" fmla="*/ 62 w 104"/>
                <a:gd name="T51" fmla="*/ 75 h 142"/>
                <a:gd name="T52" fmla="*/ 55 w 104"/>
                <a:gd name="T53" fmla="*/ 82 h 142"/>
                <a:gd name="T54" fmla="*/ 52 w 104"/>
                <a:gd name="T55" fmla="*/ 88 h 142"/>
                <a:gd name="T56" fmla="*/ 49 w 104"/>
                <a:gd name="T57" fmla="*/ 99 h 142"/>
                <a:gd name="T58" fmla="*/ 45 w 104"/>
                <a:gd name="T59" fmla="*/ 109 h 142"/>
                <a:gd name="T60" fmla="*/ 42 w 104"/>
                <a:gd name="T61" fmla="*/ 118 h 142"/>
                <a:gd name="T62" fmla="*/ 35 w 104"/>
                <a:gd name="T63" fmla="*/ 125 h 142"/>
                <a:gd name="T64" fmla="*/ 26 w 104"/>
                <a:gd name="T65" fmla="*/ 133 h 142"/>
                <a:gd name="T66" fmla="*/ 16 w 104"/>
                <a:gd name="T67" fmla="*/ 139 h 142"/>
                <a:gd name="T68" fmla="*/ 7 w 104"/>
                <a:gd name="T69" fmla="*/ 142 h 142"/>
                <a:gd name="T70" fmla="*/ 9 w 104"/>
                <a:gd name="T71" fmla="*/ 12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42">
                  <a:moveTo>
                    <a:pt x="9" y="128"/>
                  </a:moveTo>
                  <a:lnTo>
                    <a:pt x="9" y="127"/>
                  </a:lnTo>
                  <a:lnTo>
                    <a:pt x="12" y="127"/>
                  </a:lnTo>
                  <a:lnTo>
                    <a:pt x="16" y="123"/>
                  </a:lnTo>
                  <a:lnTo>
                    <a:pt x="19" y="120"/>
                  </a:lnTo>
                  <a:lnTo>
                    <a:pt x="24" y="116"/>
                  </a:lnTo>
                  <a:lnTo>
                    <a:pt x="28" y="111"/>
                  </a:lnTo>
                  <a:lnTo>
                    <a:pt x="31" y="106"/>
                  </a:lnTo>
                  <a:lnTo>
                    <a:pt x="35" y="101"/>
                  </a:lnTo>
                  <a:lnTo>
                    <a:pt x="35" y="97"/>
                  </a:lnTo>
                  <a:lnTo>
                    <a:pt x="35" y="94"/>
                  </a:lnTo>
                  <a:lnTo>
                    <a:pt x="35" y="90"/>
                  </a:lnTo>
                  <a:lnTo>
                    <a:pt x="35" y="88"/>
                  </a:lnTo>
                  <a:lnTo>
                    <a:pt x="33" y="82"/>
                  </a:lnTo>
                  <a:lnTo>
                    <a:pt x="33" y="76"/>
                  </a:lnTo>
                  <a:lnTo>
                    <a:pt x="31" y="71"/>
                  </a:lnTo>
                  <a:lnTo>
                    <a:pt x="31" y="68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45" y="47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9" y="54"/>
                  </a:lnTo>
                  <a:lnTo>
                    <a:pt x="64" y="49"/>
                  </a:lnTo>
                  <a:lnTo>
                    <a:pt x="69" y="45"/>
                  </a:lnTo>
                  <a:lnTo>
                    <a:pt x="74" y="38"/>
                  </a:lnTo>
                  <a:lnTo>
                    <a:pt x="80" y="33"/>
                  </a:lnTo>
                  <a:lnTo>
                    <a:pt x="85" y="28"/>
                  </a:lnTo>
                  <a:lnTo>
                    <a:pt x="90" y="23"/>
                  </a:lnTo>
                  <a:lnTo>
                    <a:pt x="92" y="18"/>
                  </a:lnTo>
                  <a:lnTo>
                    <a:pt x="93" y="12"/>
                  </a:lnTo>
                  <a:lnTo>
                    <a:pt x="97" y="9"/>
                  </a:lnTo>
                  <a:lnTo>
                    <a:pt x="99" y="6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0" y="21"/>
                  </a:lnTo>
                  <a:lnTo>
                    <a:pt x="99" y="23"/>
                  </a:lnTo>
                  <a:lnTo>
                    <a:pt x="97" y="26"/>
                  </a:lnTo>
                  <a:lnTo>
                    <a:pt x="95" y="30"/>
                  </a:lnTo>
                  <a:lnTo>
                    <a:pt x="93" y="35"/>
                  </a:lnTo>
                  <a:lnTo>
                    <a:pt x="90" y="38"/>
                  </a:lnTo>
                  <a:lnTo>
                    <a:pt x="88" y="42"/>
                  </a:lnTo>
                  <a:lnTo>
                    <a:pt x="85" y="45"/>
                  </a:lnTo>
                  <a:lnTo>
                    <a:pt x="83" y="50"/>
                  </a:lnTo>
                  <a:lnTo>
                    <a:pt x="80" y="56"/>
                  </a:lnTo>
                  <a:lnTo>
                    <a:pt x="76" y="59"/>
                  </a:lnTo>
                  <a:lnTo>
                    <a:pt x="74" y="63"/>
                  </a:lnTo>
                  <a:lnTo>
                    <a:pt x="71" y="66"/>
                  </a:lnTo>
                  <a:lnTo>
                    <a:pt x="66" y="71"/>
                  </a:lnTo>
                  <a:lnTo>
                    <a:pt x="62" y="75"/>
                  </a:lnTo>
                  <a:lnTo>
                    <a:pt x="57" y="78"/>
                  </a:lnTo>
                  <a:lnTo>
                    <a:pt x="55" y="82"/>
                  </a:lnTo>
                  <a:lnTo>
                    <a:pt x="54" y="85"/>
                  </a:lnTo>
                  <a:lnTo>
                    <a:pt x="52" y="88"/>
                  </a:lnTo>
                  <a:lnTo>
                    <a:pt x="50" y="94"/>
                  </a:lnTo>
                  <a:lnTo>
                    <a:pt x="49" y="99"/>
                  </a:lnTo>
                  <a:lnTo>
                    <a:pt x="47" y="104"/>
                  </a:lnTo>
                  <a:lnTo>
                    <a:pt x="45" y="109"/>
                  </a:lnTo>
                  <a:lnTo>
                    <a:pt x="43" y="113"/>
                  </a:lnTo>
                  <a:lnTo>
                    <a:pt x="42" y="118"/>
                  </a:lnTo>
                  <a:lnTo>
                    <a:pt x="38" y="121"/>
                  </a:lnTo>
                  <a:lnTo>
                    <a:pt x="35" y="125"/>
                  </a:lnTo>
                  <a:lnTo>
                    <a:pt x="30" y="130"/>
                  </a:lnTo>
                  <a:lnTo>
                    <a:pt x="26" y="133"/>
                  </a:lnTo>
                  <a:lnTo>
                    <a:pt x="19" y="137"/>
                  </a:lnTo>
                  <a:lnTo>
                    <a:pt x="16" y="139"/>
                  </a:lnTo>
                  <a:lnTo>
                    <a:pt x="11" y="140"/>
                  </a:lnTo>
                  <a:lnTo>
                    <a:pt x="7" y="142"/>
                  </a:lnTo>
                  <a:lnTo>
                    <a:pt x="0" y="142"/>
                  </a:lnTo>
                  <a:lnTo>
                    <a:pt x="9" y="12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28"/>
            <p:cNvSpPr>
              <a:spLocks/>
            </p:cNvSpPr>
            <p:nvPr/>
          </p:nvSpPr>
          <p:spPr bwMode="auto">
            <a:xfrm>
              <a:off x="3406" y="1457"/>
              <a:ext cx="14" cy="47"/>
            </a:xfrm>
            <a:custGeom>
              <a:avLst/>
              <a:gdLst>
                <a:gd name="T0" fmla="*/ 8 w 29"/>
                <a:gd name="T1" fmla="*/ 2 h 95"/>
                <a:gd name="T2" fmla="*/ 3 w 29"/>
                <a:gd name="T3" fmla="*/ 11 h 95"/>
                <a:gd name="T4" fmla="*/ 3 w 29"/>
                <a:gd name="T5" fmla="*/ 19 h 95"/>
                <a:gd name="T6" fmla="*/ 5 w 29"/>
                <a:gd name="T7" fmla="*/ 30 h 95"/>
                <a:gd name="T8" fmla="*/ 6 w 29"/>
                <a:gd name="T9" fmla="*/ 38 h 95"/>
                <a:gd name="T10" fmla="*/ 8 w 29"/>
                <a:gd name="T11" fmla="*/ 45 h 95"/>
                <a:gd name="T12" fmla="*/ 6 w 29"/>
                <a:gd name="T13" fmla="*/ 47 h 95"/>
                <a:gd name="T14" fmla="*/ 3 w 29"/>
                <a:gd name="T15" fmla="*/ 52 h 95"/>
                <a:gd name="T16" fmla="*/ 0 w 29"/>
                <a:gd name="T17" fmla="*/ 59 h 95"/>
                <a:gd name="T18" fmla="*/ 0 w 29"/>
                <a:gd name="T19" fmla="*/ 66 h 95"/>
                <a:gd name="T20" fmla="*/ 3 w 29"/>
                <a:gd name="T21" fmla="*/ 76 h 95"/>
                <a:gd name="T22" fmla="*/ 5 w 29"/>
                <a:gd name="T23" fmla="*/ 87 h 95"/>
                <a:gd name="T24" fmla="*/ 8 w 29"/>
                <a:gd name="T25" fmla="*/ 94 h 95"/>
                <a:gd name="T26" fmla="*/ 8 w 29"/>
                <a:gd name="T27" fmla="*/ 95 h 95"/>
                <a:gd name="T28" fmla="*/ 15 w 29"/>
                <a:gd name="T29" fmla="*/ 95 h 95"/>
                <a:gd name="T30" fmla="*/ 22 w 29"/>
                <a:gd name="T31" fmla="*/ 95 h 95"/>
                <a:gd name="T32" fmla="*/ 27 w 29"/>
                <a:gd name="T33" fmla="*/ 94 h 95"/>
                <a:gd name="T34" fmla="*/ 29 w 29"/>
                <a:gd name="T35" fmla="*/ 87 h 95"/>
                <a:gd name="T36" fmla="*/ 27 w 29"/>
                <a:gd name="T37" fmla="*/ 78 h 95"/>
                <a:gd name="T38" fmla="*/ 22 w 29"/>
                <a:gd name="T39" fmla="*/ 69 h 95"/>
                <a:gd name="T40" fmla="*/ 19 w 29"/>
                <a:gd name="T41" fmla="*/ 62 h 95"/>
                <a:gd name="T42" fmla="*/ 22 w 29"/>
                <a:gd name="T43" fmla="*/ 57 h 95"/>
                <a:gd name="T44" fmla="*/ 27 w 29"/>
                <a:gd name="T45" fmla="*/ 52 h 95"/>
                <a:gd name="T46" fmla="*/ 29 w 29"/>
                <a:gd name="T47" fmla="*/ 49 h 95"/>
                <a:gd name="T48" fmla="*/ 27 w 29"/>
                <a:gd name="T49" fmla="*/ 40 h 95"/>
                <a:gd name="T50" fmla="*/ 25 w 29"/>
                <a:gd name="T51" fmla="*/ 33 h 95"/>
                <a:gd name="T52" fmla="*/ 22 w 29"/>
                <a:gd name="T53" fmla="*/ 26 h 95"/>
                <a:gd name="T54" fmla="*/ 19 w 29"/>
                <a:gd name="T55" fmla="*/ 21 h 95"/>
                <a:gd name="T56" fmla="*/ 17 w 29"/>
                <a:gd name="T57" fmla="*/ 14 h 95"/>
                <a:gd name="T58" fmla="*/ 15 w 29"/>
                <a:gd name="T59" fmla="*/ 7 h 95"/>
                <a:gd name="T60" fmla="*/ 10 w 29"/>
                <a:gd name="T61" fmla="*/ 2 h 95"/>
                <a:gd name="T62" fmla="*/ 10 w 29"/>
                <a:gd name="T6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95">
                  <a:moveTo>
                    <a:pt x="1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11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5" y="30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43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6"/>
                  </a:lnTo>
                  <a:lnTo>
                    <a:pt x="5" y="81"/>
                  </a:lnTo>
                  <a:lnTo>
                    <a:pt x="5" y="87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12" y="95"/>
                  </a:lnTo>
                  <a:lnTo>
                    <a:pt x="15" y="95"/>
                  </a:lnTo>
                  <a:lnTo>
                    <a:pt x="19" y="95"/>
                  </a:lnTo>
                  <a:lnTo>
                    <a:pt x="22" y="95"/>
                  </a:lnTo>
                  <a:lnTo>
                    <a:pt x="25" y="95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29" y="87"/>
                  </a:lnTo>
                  <a:lnTo>
                    <a:pt x="29" y="83"/>
                  </a:lnTo>
                  <a:lnTo>
                    <a:pt x="27" y="78"/>
                  </a:lnTo>
                  <a:lnTo>
                    <a:pt x="25" y="74"/>
                  </a:lnTo>
                  <a:lnTo>
                    <a:pt x="22" y="69"/>
                  </a:lnTo>
                  <a:lnTo>
                    <a:pt x="20" y="66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22" y="57"/>
                  </a:lnTo>
                  <a:lnTo>
                    <a:pt x="25" y="55"/>
                  </a:lnTo>
                  <a:lnTo>
                    <a:pt x="27" y="52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5"/>
                  </a:lnTo>
                  <a:lnTo>
                    <a:pt x="27" y="40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29"/>
            <p:cNvSpPr>
              <a:spLocks/>
            </p:cNvSpPr>
            <p:nvPr/>
          </p:nvSpPr>
          <p:spPr bwMode="auto">
            <a:xfrm>
              <a:off x="3405" y="1482"/>
              <a:ext cx="160" cy="1049"/>
            </a:xfrm>
            <a:custGeom>
              <a:avLst/>
              <a:gdLst>
                <a:gd name="T0" fmla="*/ 0 w 319"/>
                <a:gd name="T1" fmla="*/ 63 h 2098"/>
                <a:gd name="T2" fmla="*/ 0 w 319"/>
                <a:gd name="T3" fmla="*/ 69 h 2098"/>
                <a:gd name="T4" fmla="*/ 0 w 319"/>
                <a:gd name="T5" fmla="*/ 80 h 2098"/>
                <a:gd name="T6" fmla="*/ 2 w 319"/>
                <a:gd name="T7" fmla="*/ 90 h 2098"/>
                <a:gd name="T8" fmla="*/ 5 w 319"/>
                <a:gd name="T9" fmla="*/ 95 h 2098"/>
                <a:gd name="T10" fmla="*/ 8 w 319"/>
                <a:gd name="T11" fmla="*/ 102 h 2098"/>
                <a:gd name="T12" fmla="*/ 12 w 319"/>
                <a:gd name="T13" fmla="*/ 107 h 2098"/>
                <a:gd name="T14" fmla="*/ 17 w 319"/>
                <a:gd name="T15" fmla="*/ 116 h 2098"/>
                <a:gd name="T16" fmla="*/ 21 w 319"/>
                <a:gd name="T17" fmla="*/ 125 h 2098"/>
                <a:gd name="T18" fmla="*/ 26 w 319"/>
                <a:gd name="T19" fmla="*/ 133 h 2098"/>
                <a:gd name="T20" fmla="*/ 29 w 319"/>
                <a:gd name="T21" fmla="*/ 142 h 2098"/>
                <a:gd name="T22" fmla="*/ 34 w 319"/>
                <a:gd name="T23" fmla="*/ 152 h 2098"/>
                <a:gd name="T24" fmla="*/ 40 w 319"/>
                <a:gd name="T25" fmla="*/ 161 h 2098"/>
                <a:gd name="T26" fmla="*/ 43 w 319"/>
                <a:gd name="T27" fmla="*/ 170 h 2098"/>
                <a:gd name="T28" fmla="*/ 46 w 319"/>
                <a:gd name="T29" fmla="*/ 177 h 2098"/>
                <a:gd name="T30" fmla="*/ 53 w 319"/>
                <a:gd name="T31" fmla="*/ 187 h 2098"/>
                <a:gd name="T32" fmla="*/ 57 w 319"/>
                <a:gd name="T33" fmla="*/ 194 h 2098"/>
                <a:gd name="T34" fmla="*/ 269 w 319"/>
                <a:gd name="T35" fmla="*/ 2098 h 2098"/>
                <a:gd name="T36" fmla="*/ 100 w 319"/>
                <a:gd name="T37" fmla="*/ 142 h 2098"/>
                <a:gd name="T38" fmla="*/ 128 w 319"/>
                <a:gd name="T39" fmla="*/ 66 h 2098"/>
                <a:gd name="T40" fmla="*/ 129 w 319"/>
                <a:gd name="T41" fmla="*/ 64 h 2098"/>
                <a:gd name="T42" fmla="*/ 135 w 319"/>
                <a:gd name="T43" fmla="*/ 59 h 2098"/>
                <a:gd name="T44" fmla="*/ 140 w 319"/>
                <a:gd name="T45" fmla="*/ 49 h 2098"/>
                <a:gd name="T46" fmla="*/ 141 w 319"/>
                <a:gd name="T47" fmla="*/ 44 h 2098"/>
                <a:gd name="T48" fmla="*/ 143 w 319"/>
                <a:gd name="T49" fmla="*/ 37 h 2098"/>
                <a:gd name="T50" fmla="*/ 141 w 319"/>
                <a:gd name="T51" fmla="*/ 28 h 2098"/>
                <a:gd name="T52" fmla="*/ 141 w 319"/>
                <a:gd name="T53" fmla="*/ 21 h 2098"/>
                <a:gd name="T54" fmla="*/ 140 w 319"/>
                <a:gd name="T55" fmla="*/ 14 h 2098"/>
                <a:gd name="T56" fmla="*/ 140 w 319"/>
                <a:gd name="T57" fmla="*/ 9 h 2098"/>
                <a:gd name="T58" fmla="*/ 140 w 319"/>
                <a:gd name="T59" fmla="*/ 2 h 2098"/>
                <a:gd name="T60" fmla="*/ 131 w 319"/>
                <a:gd name="T61" fmla="*/ 4 h 2098"/>
                <a:gd name="T62" fmla="*/ 129 w 319"/>
                <a:gd name="T63" fmla="*/ 9 h 2098"/>
                <a:gd name="T64" fmla="*/ 128 w 319"/>
                <a:gd name="T65" fmla="*/ 16 h 2098"/>
                <a:gd name="T66" fmla="*/ 128 w 319"/>
                <a:gd name="T67" fmla="*/ 24 h 2098"/>
                <a:gd name="T68" fmla="*/ 124 w 319"/>
                <a:gd name="T69" fmla="*/ 31 h 2098"/>
                <a:gd name="T70" fmla="*/ 122 w 319"/>
                <a:gd name="T71" fmla="*/ 40 h 2098"/>
                <a:gd name="T72" fmla="*/ 116 w 319"/>
                <a:gd name="T73" fmla="*/ 49 h 2098"/>
                <a:gd name="T74" fmla="*/ 109 w 319"/>
                <a:gd name="T75" fmla="*/ 49 h 2098"/>
                <a:gd name="T76" fmla="*/ 103 w 319"/>
                <a:gd name="T77" fmla="*/ 49 h 2098"/>
                <a:gd name="T78" fmla="*/ 100 w 319"/>
                <a:gd name="T79" fmla="*/ 47 h 2098"/>
                <a:gd name="T80" fmla="*/ 102 w 319"/>
                <a:gd name="T81" fmla="*/ 26 h 2098"/>
                <a:gd name="T82" fmla="*/ 95 w 319"/>
                <a:gd name="T83" fmla="*/ 24 h 2098"/>
                <a:gd name="T84" fmla="*/ 86 w 319"/>
                <a:gd name="T85" fmla="*/ 23 h 2098"/>
                <a:gd name="T86" fmla="*/ 78 w 319"/>
                <a:gd name="T87" fmla="*/ 23 h 2098"/>
                <a:gd name="T88" fmla="*/ 71 w 319"/>
                <a:gd name="T89" fmla="*/ 23 h 2098"/>
                <a:gd name="T90" fmla="*/ 64 w 319"/>
                <a:gd name="T91" fmla="*/ 26 h 2098"/>
                <a:gd name="T92" fmla="*/ 57 w 319"/>
                <a:gd name="T93" fmla="*/ 31 h 2098"/>
                <a:gd name="T94" fmla="*/ 53 w 319"/>
                <a:gd name="T95" fmla="*/ 33 h 2098"/>
                <a:gd name="T96" fmla="*/ 53 w 319"/>
                <a:gd name="T97" fmla="*/ 44 h 2098"/>
                <a:gd name="T98" fmla="*/ 86 w 319"/>
                <a:gd name="T99" fmla="*/ 69 h 2098"/>
                <a:gd name="T100" fmla="*/ 79 w 319"/>
                <a:gd name="T101" fmla="*/ 71 h 2098"/>
                <a:gd name="T102" fmla="*/ 69 w 319"/>
                <a:gd name="T103" fmla="*/ 73 h 2098"/>
                <a:gd name="T104" fmla="*/ 62 w 319"/>
                <a:gd name="T105" fmla="*/ 75 h 2098"/>
                <a:gd name="T106" fmla="*/ 55 w 319"/>
                <a:gd name="T107" fmla="*/ 76 h 2098"/>
                <a:gd name="T108" fmla="*/ 46 w 319"/>
                <a:gd name="T109" fmla="*/ 78 h 2098"/>
                <a:gd name="T110" fmla="*/ 40 w 319"/>
                <a:gd name="T111" fmla="*/ 76 h 2098"/>
                <a:gd name="T112" fmla="*/ 36 w 319"/>
                <a:gd name="T113" fmla="*/ 75 h 2098"/>
                <a:gd name="T114" fmla="*/ 12 w 319"/>
                <a:gd name="T115" fmla="*/ 80 h 2098"/>
                <a:gd name="T116" fmla="*/ 0 w 319"/>
                <a:gd name="T117" fmla="*/ 63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9" h="2098">
                  <a:moveTo>
                    <a:pt x="0" y="63"/>
                  </a:move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2" y="90"/>
                  </a:lnTo>
                  <a:lnTo>
                    <a:pt x="3" y="94"/>
                  </a:lnTo>
                  <a:lnTo>
                    <a:pt x="5" y="95"/>
                  </a:lnTo>
                  <a:lnTo>
                    <a:pt x="7" y="99"/>
                  </a:lnTo>
                  <a:lnTo>
                    <a:pt x="8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13"/>
                  </a:lnTo>
                  <a:lnTo>
                    <a:pt x="17" y="116"/>
                  </a:lnTo>
                  <a:lnTo>
                    <a:pt x="19" y="120"/>
                  </a:lnTo>
                  <a:lnTo>
                    <a:pt x="21" y="125"/>
                  </a:lnTo>
                  <a:lnTo>
                    <a:pt x="22" y="128"/>
                  </a:lnTo>
                  <a:lnTo>
                    <a:pt x="26" y="133"/>
                  </a:lnTo>
                  <a:lnTo>
                    <a:pt x="27" y="137"/>
                  </a:lnTo>
                  <a:lnTo>
                    <a:pt x="29" y="142"/>
                  </a:lnTo>
                  <a:lnTo>
                    <a:pt x="33" y="147"/>
                  </a:lnTo>
                  <a:lnTo>
                    <a:pt x="34" y="152"/>
                  </a:lnTo>
                  <a:lnTo>
                    <a:pt x="36" y="156"/>
                  </a:lnTo>
                  <a:lnTo>
                    <a:pt x="40" y="161"/>
                  </a:lnTo>
                  <a:lnTo>
                    <a:pt x="41" y="164"/>
                  </a:lnTo>
                  <a:lnTo>
                    <a:pt x="43" y="170"/>
                  </a:lnTo>
                  <a:lnTo>
                    <a:pt x="45" y="173"/>
                  </a:lnTo>
                  <a:lnTo>
                    <a:pt x="46" y="177"/>
                  </a:lnTo>
                  <a:lnTo>
                    <a:pt x="50" y="182"/>
                  </a:lnTo>
                  <a:lnTo>
                    <a:pt x="53" y="187"/>
                  </a:lnTo>
                  <a:lnTo>
                    <a:pt x="55" y="192"/>
                  </a:lnTo>
                  <a:lnTo>
                    <a:pt x="57" y="194"/>
                  </a:lnTo>
                  <a:lnTo>
                    <a:pt x="57" y="196"/>
                  </a:lnTo>
                  <a:lnTo>
                    <a:pt x="269" y="2098"/>
                  </a:lnTo>
                  <a:lnTo>
                    <a:pt x="319" y="2095"/>
                  </a:lnTo>
                  <a:lnTo>
                    <a:pt x="100" y="142"/>
                  </a:lnTo>
                  <a:lnTo>
                    <a:pt x="109" y="128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9" y="64"/>
                  </a:lnTo>
                  <a:lnTo>
                    <a:pt x="131" y="63"/>
                  </a:lnTo>
                  <a:lnTo>
                    <a:pt x="135" y="59"/>
                  </a:lnTo>
                  <a:lnTo>
                    <a:pt x="136" y="54"/>
                  </a:lnTo>
                  <a:lnTo>
                    <a:pt x="140" y="49"/>
                  </a:lnTo>
                  <a:lnTo>
                    <a:pt x="140" y="45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43" y="37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0" y="18"/>
                  </a:lnTo>
                  <a:lnTo>
                    <a:pt x="140" y="14"/>
                  </a:lnTo>
                  <a:lnTo>
                    <a:pt x="140" y="11"/>
                  </a:lnTo>
                  <a:lnTo>
                    <a:pt x="140" y="9"/>
                  </a:lnTo>
                  <a:lnTo>
                    <a:pt x="140" y="5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9"/>
                  </a:lnTo>
                  <a:lnTo>
                    <a:pt x="129" y="12"/>
                  </a:lnTo>
                  <a:lnTo>
                    <a:pt x="128" y="16"/>
                  </a:lnTo>
                  <a:lnTo>
                    <a:pt x="128" y="19"/>
                  </a:lnTo>
                  <a:lnTo>
                    <a:pt x="128" y="24"/>
                  </a:lnTo>
                  <a:lnTo>
                    <a:pt x="126" y="28"/>
                  </a:lnTo>
                  <a:lnTo>
                    <a:pt x="124" y="31"/>
                  </a:lnTo>
                  <a:lnTo>
                    <a:pt x="124" y="35"/>
                  </a:lnTo>
                  <a:lnTo>
                    <a:pt x="122" y="40"/>
                  </a:lnTo>
                  <a:lnTo>
                    <a:pt x="119" y="45"/>
                  </a:lnTo>
                  <a:lnTo>
                    <a:pt x="116" y="49"/>
                  </a:lnTo>
                  <a:lnTo>
                    <a:pt x="112" y="49"/>
                  </a:lnTo>
                  <a:lnTo>
                    <a:pt x="109" y="49"/>
                  </a:lnTo>
                  <a:lnTo>
                    <a:pt x="105" y="49"/>
                  </a:lnTo>
                  <a:lnTo>
                    <a:pt x="103" y="49"/>
                  </a:lnTo>
                  <a:lnTo>
                    <a:pt x="102" y="47"/>
                  </a:lnTo>
                  <a:lnTo>
                    <a:pt x="100" y="47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1" y="23"/>
                  </a:lnTo>
                  <a:lnTo>
                    <a:pt x="86" y="23"/>
                  </a:lnTo>
                  <a:lnTo>
                    <a:pt x="81" y="23"/>
                  </a:lnTo>
                  <a:lnTo>
                    <a:pt x="78" y="23"/>
                  </a:lnTo>
                  <a:lnTo>
                    <a:pt x="74" y="23"/>
                  </a:lnTo>
                  <a:lnTo>
                    <a:pt x="71" y="23"/>
                  </a:lnTo>
                  <a:lnTo>
                    <a:pt x="67" y="24"/>
                  </a:lnTo>
                  <a:lnTo>
                    <a:pt x="64" y="26"/>
                  </a:lnTo>
                  <a:lnTo>
                    <a:pt x="60" y="30"/>
                  </a:lnTo>
                  <a:lnTo>
                    <a:pt x="57" y="31"/>
                  </a:lnTo>
                  <a:lnTo>
                    <a:pt x="55" y="33"/>
                  </a:lnTo>
                  <a:lnTo>
                    <a:pt x="53" y="33"/>
                  </a:lnTo>
                  <a:lnTo>
                    <a:pt x="53" y="35"/>
                  </a:lnTo>
                  <a:lnTo>
                    <a:pt x="53" y="44"/>
                  </a:lnTo>
                  <a:lnTo>
                    <a:pt x="84" y="44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79" y="71"/>
                  </a:lnTo>
                  <a:lnTo>
                    <a:pt x="74" y="71"/>
                  </a:lnTo>
                  <a:lnTo>
                    <a:pt x="69" y="73"/>
                  </a:lnTo>
                  <a:lnTo>
                    <a:pt x="65" y="73"/>
                  </a:lnTo>
                  <a:lnTo>
                    <a:pt x="62" y="75"/>
                  </a:lnTo>
                  <a:lnTo>
                    <a:pt x="59" y="75"/>
                  </a:lnTo>
                  <a:lnTo>
                    <a:pt x="55" y="76"/>
                  </a:lnTo>
                  <a:lnTo>
                    <a:pt x="50" y="76"/>
                  </a:lnTo>
                  <a:lnTo>
                    <a:pt x="46" y="78"/>
                  </a:lnTo>
                  <a:lnTo>
                    <a:pt x="43" y="76"/>
                  </a:lnTo>
                  <a:lnTo>
                    <a:pt x="40" y="76"/>
                  </a:lnTo>
                  <a:lnTo>
                    <a:pt x="38" y="75"/>
                  </a:lnTo>
                  <a:lnTo>
                    <a:pt x="36" y="75"/>
                  </a:lnTo>
                  <a:lnTo>
                    <a:pt x="33" y="85"/>
                  </a:lnTo>
                  <a:lnTo>
                    <a:pt x="12" y="80"/>
                  </a:lnTo>
                  <a:lnTo>
                    <a:pt x="8" y="66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30"/>
            <p:cNvSpPr>
              <a:spLocks/>
            </p:cNvSpPr>
            <p:nvPr/>
          </p:nvSpPr>
          <p:spPr bwMode="auto">
            <a:xfrm>
              <a:off x="3423" y="1442"/>
              <a:ext cx="52" cy="44"/>
            </a:xfrm>
            <a:custGeom>
              <a:avLst/>
              <a:gdLst>
                <a:gd name="T0" fmla="*/ 2 w 104"/>
                <a:gd name="T1" fmla="*/ 81 h 88"/>
                <a:gd name="T2" fmla="*/ 7 w 104"/>
                <a:gd name="T3" fmla="*/ 79 h 88"/>
                <a:gd name="T4" fmla="*/ 16 w 104"/>
                <a:gd name="T5" fmla="*/ 78 h 88"/>
                <a:gd name="T6" fmla="*/ 23 w 104"/>
                <a:gd name="T7" fmla="*/ 76 h 88"/>
                <a:gd name="T8" fmla="*/ 29 w 104"/>
                <a:gd name="T9" fmla="*/ 74 h 88"/>
                <a:gd name="T10" fmla="*/ 36 w 104"/>
                <a:gd name="T11" fmla="*/ 74 h 88"/>
                <a:gd name="T12" fmla="*/ 43 w 104"/>
                <a:gd name="T13" fmla="*/ 74 h 88"/>
                <a:gd name="T14" fmla="*/ 52 w 104"/>
                <a:gd name="T15" fmla="*/ 76 h 88"/>
                <a:gd name="T16" fmla="*/ 61 w 104"/>
                <a:gd name="T17" fmla="*/ 84 h 88"/>
                <a:gd name="T18" fmla="*/ 71 w 104"/>
                <a:gd name="T19" fmla="*/ 64 h 88"/>
                <a:gd name="T20" fmla="*/ 100 w 104"/>
                <a:gd name="T21" fmla="*/ 72 h 88"/>
                <a:gd name="T22" fmla="*/ 83 w 104"/>
                <a:gd name="T23" fmla="*/ 43 h 88"/>
                <a:gd name="T24" fmla="*/ 78 w 104"/>
                <a:gd name="T25" fmla="*/ 17 h 88"/>
                <a:gd name="T26" fmla="*/ 74 w 104"/>
                <a:gd name="T27" fmla="*/ 12 h 88"/>
                <a:gd name="T28" fmla="*/ 67 w 104"/>
                <a:gd name="T29" fmla="*/ 5 h 88"/>
                <a:gd name="T30" fmla="*/ 57 w 104"/>
                <a:gd name="T31" fmla="*/ 0 h 88"/>
                <a:gd name="T32" fmla="*/ 47 w 104"/>
                <a:gd name="T33" fmla="*/ 0 h 88"/>
                <a:gd name="T34" fmla="*/ 40 w 104"/>
                <a:gd name="T35" fmla="*/ 2 h 88"/>
                <a:gd name="T36" fmla="*/ 31 w 104"/>
                <a:gd name="T37" fmla="*/ 3 h 88"/>
                <a:gd name="T38" fmla="*/ 24 w 104"/>
                <a:gd name="T39" fmla="*/ 5 h 88"/>
                <a:gd name="T40" fmla="*/ 17 w 104"/>
                <a:gd name="T41" fmla="*/ 8 h 88"/>
                <a:gd name="T42" fmla="*/ 10 w 104"/>
                <a:gd name="T43" fmla="*/ 12 h 88"/>
                <a:gd name="T44" fmla="*/ 5 w 104"/>
                <a:gd name="T45" fmla="*/ 14 h 88"/>
                <a:gd name="T46" fmla="*/ 4 w 104"/>
                <a:gd name="T47" fmla="*/ 22 h 88"/>
                <a:gd name="T48" fmla="*/ 9 w 104"/>
                <a:gd name="T49" fmla="*/ 22 h 88"/>
                <a:gd name="T50" fmla="*/ 16 w 104"/>
                <a:gd name="T51" fmla="*/ 21 h 88"/>
                <a:gd name="T52" fmla="*/ 23 w 104"/>
                <a:gd name="T53" fmla="*/ 21 h 88"/>
                <a:gd name="T54" fmla="*/ 29 w 104"/>
                <a:gd name="T55" fmla="*/ 19 h 88"/>
                <a:gd name="T56" fmla="*/ 38 w 104"/>
                <a:gd name="T57" fmla="*/ 19 h 88"/>
                <a:gd name="T58" fmla="*/ 43 w 104"/>
                <a:gd name="T59" fmla="*/ 19 h 88"/>
                <a:gd name="T60" fmla="*/ 50 w 104"/>
                <a:gd name="T61" fmla="*/ 21 h 88"/>
                <a:gd name="T62" fmla="*/ 52 w 104"/>
                <a:gd name="T63" fmla="*/ 27 h 88"/>
                <a:gd name="T64" fmla="*/ 50 w 104"/>
                <a:gd name="T65" fmla="*/ 31 h 88"/>
                <a:gd name="T66" fmla="*/ 4 w 104"/>
                <a:gd name="T67" fmla="*/ 53 h 88"/>
                <a:gd name="T68" fmla="*/ 55 w 104"/>
                <a:gd name="T69" fmla="*/ 57 h 88"/>
                <a:gd name="T70" fmla="*/ 9 w 104"/>
                <a:gd name="T71" fmla="*/ 71 h 88"/>
                <a:gd name="T72" fmla="*/ 0 w 104"/>
                <a:gd name="T73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88">
                  <a:moveTo>
                    <a:pt x="0" y="83"/>
                  </a:moveTo>
                  <a:lnTo>
                    <a:pt x="2" y="81"/>
                  </a:lnTo>
                  <a:lnTo>
                    <a:pt x="5" y="81"/>
                  </a:lnTo>
                  <a:lnTo>
                    <a:pt x="7" y="79"/>
                  </a:lnTo>
                  <a:lnTo>
                    <a:pt x="10" y="79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6"/>
                  </a:lnTo>
                  <a:lnTo>
                    <a:pt x="26" y="76"/>
                  </a:lnTo>
                  <a:lnTo>
                    <a:pt x="29" y="74"/>
                  </a:lnTo>
                  <a:lnTo>
                    <a:pt x="35" y="74"/>
                  </a:lnTo>
                  <a:lnTo>
                    <a:pt x="36" y="74"/>
                  </a:lnTo>
                  <a:lnTo>
                    <a:pt x="40" y="74"/>
                  </a:lnTo>
                  <a:lnTo>
                    <a:pt x="43" y="74"/>
                  </a:lnTo>
                  <a:lnTo>
                    <a:pt x="45" y="74"/>
                  </a:lnTo>
                  <a:lnTo>
                    <a:pt x="52" y="76"/>
                  </a:lnTo>
                  <a:lnTo>
                    <a:pt x="57" y="81"/>
                  </a:lnTo>
                  <a:lnTo>
                    <a:pt x="61" y="84"/>
                  </a:lnTo>
                  <a:lnTo>
                    <a:pt x="62" y="88"/>
                  </a:lnTo>
                  <a:lnTo>
                    <a:pt x="71" y="64"/>
                  </a:lnTo>
                  <a:lnTo>
                    <a:pt x="83" y="60"/>
                  </a:lnTo>
                  <a:lnTo>
                    <a:pt x="100" y="72"/>
                  </a:lnTo>
                  <a:lnTo>
                    <a:pt x="104" y="64"/>
                  </a:lnTo>
                  <a:lnTo>
                    <a:pt x="83" y="43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76" y="15"/>
                  </a:lnTo>
                  <a:lnTo>
                    <a:pt x="74" y="12"/>
                  </a:lnTo>
                  <a:lnTo>
                    <a:pt x="71" y="8"/>
                  </a:lnTo>
                  <a:lnTo>
                    <a:pt x="67" y="5"/>
                  </a:lnTo>
                  <a:lnTo>
                    <a:pt x="62" y="3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6" y="19"/>
                  </a:lnTo>
                  <a:lnTo>
                    <a:pt x="29" y="19"/>
                  </a:lnTo>
                  <a:lnTo>
                    <a:pt x="33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2" y="24"/>
                  </a:lnTo>
                  <a:lnTo>
                    <a:pt x="52" y="27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14" y="43"/>
                  </a:lnTo>
                  <a:lnTo>
                    <a:pt x="4" y="53"/>
                  </a:lnTo>
                  <a:lnTo>
                    <a:pt x="52" y="48"/>
                  </a:lnTo>
                  <a:lnTo>
                    <a:pt x="55" y="57"/>
                  </a:lnTo>
                  <a:lnTo>
                    <a:pt x="29" y="62"/>
                  </a:lnTo>
                  <a:lnTo>
                    <a:pt x="9" y="71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31"/>
            <p:cNvSpPr>
              <a:spLocks/>
            </p:cNvSpPr>
            <p:nvPr/>
          </p:nvSpPr>
          <p:spPr bwMode="auto">
            <a:xfrm>
              <a:off x="3404" y="947"/>
              <a:ext cx="58" cy="504"/>
            </a:xfrm>
            <a:custGeom>
              <a:avLst/>
              <a:gdLst>
                <a:gd name="T0" fmla="*/ 35 w 116"/>
                <a:gd name="T1" fmla="*/ 957 h 1009"/>
                <a:gd name="T2" fmla="*/ 21 w 116"/>
                <a:gd name="T3" fmla="*/ 947 h 1009"/>
                <a:gd name="T4" fmla="*/ 12 w 116"/>
                <a:gd name="T5" fmla="*/ 931 h 1009"/>
                <a:gd name="T6" fmla="*/ 9 w 116"/>
                <a:gd name="T7" fmla="*/ 910 h 1009"/>
                <a:gd name="T8" fmla="*/ 12 w 116"/>
                <a:gd name="T9" fmla="*/ 890 h 1009"/>
                <a:gd name="T10" fmla="*/ 23 w 116"/>
                <a:gd name="T11" fmla="*/ 876 h 1009"/>
                <a:gd name="T12" fmla="*/ 29 w 116"/>
                <a:gd name="T13" fmla="*/ 867 h 1009"/>
                <a:gd name="T14" fmla="*/ 0 w 116"/>
                <a:gd name="T15" fmla="*/ 829 h 1009"/>
                <a:gd name="T16" fmla="*/ 2 w 116"/>
                <a:gd name="T17" fmla="*/ 810 h 1009"/>
                <a:gd name="T18" fmla="*/ 4 w 116"/>
                <a:gd name="T19" fmla="*/ 795 h 1009"/>
                <a:gd name="T20" fmla="*/ 4 w 116"/>
                <a:gd name="T21" fmla="*/ 779 h 1009"/>
                <a:gd name="T22" fmla="*/ 5 w 116"/>
                <a:gd name="T23" fmla="*/ 763 h 1009"/>
                <a:gd name="T24" fmla="*/ 5 w 116"/>
                <a:gd name="T25" fmla="*/ 744 h 1009"/>
                <a:gd name="T26" fmla="*/ 7 w 116"/>
                <a:gd name="T27" fmla="*/ 725 h 1009"/>
                <a:gd name="T28" fmla="*/ 7 w 116"/>
                <a:gd name="T29" fmla="*/ 706 h 1009"/>
                <a:gd name="T30" fmla="*/ 9 w 116"/>
                <a:gd name="T31" fmla="*/ 686 h 1009"/>
                <a:gd name="T32" fmla="*/ 9 w 116"/>
                <a:gd name="T33" fmla="*/ 665 h 1009"/>
                <a:gd name="T34" fmla="*/ 9 w 116"/>
                <a:gd name="T35" fmla="*/ 644 h 1009"/>
                <a:gd name="T36" fmla="*/ 9 w 116"/>
                <a:gd name="T37" fmla="*/ 623 h 1009"/>
                <a:gd name="T38" fmla="*/ 10 w 116"/>
                <a:gd name="T39" fmla="*/ 604 h 1009"/>
                <a:gd name="T40" fmla="*/ 10 w 116"/>
                <a:gd name="T41" fmla="*/ 582 h 1009"/>
                <a:gd name="T42" fmla="*/ 10 w 116"/>
                <a:gd name="T43" fmla="*/ 551 h 1009"/>
                <a:gd name="T44" fmla="*/ 9 w 116"/>
                <a:gd name="T45" fmla="*/ 515 h 1009"/>
                <a:gd name="T46" fmla="*/ 9 w 116"/>
                <a:gd name="T47" fmla="*/ 473 h 1009"/>
                <a:gd name="T48" fmla="*/ 7 w 116"/>
                <a:gd name="T49" fmla="*/ 426 h 1009"/>
                <a:gd name="T50" fmla="*/ 7 w 116"/>
                <a:gd name="T51" fmla="*/ 376 h 1009"/>
                <a:gd name="T52" fmla="*/ 7 w 116"/>
                <a:gd name="T53" fmla="*/ 325 h 1009"/>
                <a:gd name="T54" fmla="*/ 7 w 116"/>
                <a:gd name="T55" fmla="*/ 274 h 1009"/>
                <a:gd name="T56" fmla="*/ 5 w 116"/>
                <a:gd name="T57" fmla="*/ 224 h 1009"/>
                <a:gd name="T58" fmla="*/ 5 w 116"/>
                <a:gd name="T59" fmla="*/ 176 h 1009"/>
                <a:gd name="T60" fmla="*/ 4 w 116"/>
                <a:gd name="T61" fmla="*/ 131 h 1009"/>
                <a:gd name="T62" fmla="*/ 4 w 116"/>
                <a:gd name="T63" fmla="*/ 91 h 1009"/>
                <a:gd name="T64" fmla="*/ 2 w 116"/>
                <a:gd name="T65" fmla="*/ 57 h 1009"/>
                <a:gd name="T66" fmla="*/ 2 w 116"/>
                <a:gd name="T67" fmla="*/ 31 h 1009"/>
                <a:gd name="T68" fmla="*/ 2 w 116"/>
                <a:gd name="T69" fmla="*/ 12 h 1009"/>
                <a:gd name="T70" fmla="*/ 14 w 116"/>
                <a:gd name="T71" fmla="*/ 0 h 1009"/>
                <a:gd name="T72" fmla="*/ 14 w 116"/>
                <a:gd name="T73" fmla="*/ 12 h 1009"/>
                <a:gd name="T74" fmla="*/ 16 w 116"/>
                <a:gd name="T75" fmla="*/ 38 h 1009"/>
                <a:gd name="T76" fmla="*/ 21 w 116"/>
                <a:gd name="T77" fmla="*/ 76 h 1009"/>
                <a:gd name="T78" fmla="*/ 24 w 116"/>
                <a:gd name="T79" fmla="*/ 126 h 1009"/>
                <a:gd name="T80" fmla="*/ 29 w 116"/>
                <a:gd name="T81" fmla="*/ 183 h 1009"/>
                <a:gd name="T82" fmla="*/ 35 w 116"/>
                <a:gd name="T83" fmla="*/ 245 h 1009"/>
                <a:gd name="T84" fmla="*/ 42 w 116"/>
                <a:gd name="T85" fmla="*/ 312 h 1009"/>
                <a:gd name="T86" fmla="*/ 48 w 116"/>
                <a:gd name="T87" fmla="*/ 383 h 1009"/>
                <a:gd name="T88" fmla="*/ 54 w 116"/>
                <a:gd name="T89" fmla="*/ 452 h 1009"/>
                <a:gd name="T90" fmla="*/ 61 w 116"/>
                <a:gd name="T91" fmla="*/ 520 h 1009"/>
                <a:gd name="T92" fmla="*/ 66 w 116"/>
                <a:gd name="T93" fmla="*/ 584 h 1009"/>
                <a:gd name="T94" fmla="*/ 73 w 116"/>
                <a:gd name="T95" fmla="*/ 641 h 1009"/>
                <a:gd name="T96" fmla="*/ 78 w 116"/>
                <a:gd name="T97" fmla="*/ 691 h 1009"/>
                <a:gd name="T98" fmla="*/ 81 w 116"/>
                <a:gd name="T99" fmla="*/ 731 h 1009"/>
                <a:gd name="T100" fmla="*/ 86 w 116"/>
                <a:gd name="T101" fmla="*/ 758 h 1009"/>
                <a:gd name="T102" fmla="*/ 90 w 116"/>
                <a:gd name="T103" fmla="*/ 774 h 1009"/>
                <a:gd name="T104" fmla="*/ 93 w 116"/>
                <a:gd name="T105" fmla="*/ 789 h 1009"/>
                <a:gd name="T106" fmla="*/ 97 w 116"/>
                <a:gd name="T107" fmla="*/ 805 h 1009"/>
                <a:gd name="T108" fmla="*/ 102 w 116"/>
                <a:gd name="T109" fmla="*/ 822 h 1009"/>
                <a:gd name="T110" fmla="*/ 104 w 116"/>
                <a:gd name="T111" fmla="*/ 833 h 1009"/>
                <a:gd name="T112" fmla="*/ 93 w 116"/>
                <a:gd name="T113" fmla="*/ 864 h 1009"/>
                <a:gd name="T114" fmla="*/ 105 w 116"/>
                <a:gd name="T115" fmla="*/ 881 h 1009"/>
                <a:gd name="T116" fmla="*/ 114 w 116"/>
                <a:gd name="T117" fmla="*/ 903 h 1009"/>
                <a:gd name="T118" fmla="*/ 114 w 116"/>
                <a:gd name="T119" fmla="*/ 926 h 1009"/>
                <a:gd name="T120" fmla="*/ 107 w 116"/>
                <a:gd name="T121" fmla="*/ 941 h 1009"/>
                <a:gd name="T122" fmla="*/ 90 w 116"/>
                <a:gd name="T123" fmla="*/ 955 h 1009"/>
                <a:gd name="T124" fmla="*/ 38 w 116"/>
                <a:gd name="T125" fmla="*/ 100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" h="1009">
                  <a:moveTo>
                    <a:pt x="38" y="1009"/>
                  </a:moveTo>
                  <a:lnTo>
                    <a:pt x="38" y="959"/>
                  </a:lnTo>
                  <a:lnTo>
                    <a:pt x="38" y="959"/>
                  </a:lnTo>
                  <a:lnTo>
                    <a:pt x="35" y="957"/>
                  </a:lnTo>
                  <a:lnTo>
                    <a:pt x="31" y="955"/>
                  </a:lnTo>
                  <a:lnTo>
                    <a:pt x="26" y="952"/>
                  </a:lnTo>
                  <a:lnTo>
                    <a:pt x="24" y="948"/>
                  </a:lnTo>
                  <a:lnTo>
                    <a:pt x="21" y="947"/>
                  </a:lnTo>
                  <a:lnTo>
                    <a:pt x="19" y="943"/>
                  </a:lnTo>
                  <a:lnTo>
                    <a:pt x="16" y="940"/>
                  </a:lnTo>
                  <a:lnTo>
                    <a:pt x="14" y="935"/>
                  </a:lnTo>
                  <a:lnTo>
                    <a:pt x="12" y="931"/>
                  </a:lnTo>
                  <a:lnTo>
                    <a:pt x="10" y="926"/>
                  </a:lnTo>
                  <a:lnTo>
                    <a:pt x="10" y="921"/>
                  </a:lnTo>
                  <a:lnTo>
                    <a:pt x="9" y="916"/>
                  </a:lnTo>
                  <a:lnTo>
                    <a:pt x="9" y="910"/>
                  </a:lnTo>
                  <a:lnTo>
                    <a:pt x="9" y="905"/>
                  </a:lnTo>
                  <a:lnTo>
                    <a:pt x="10" y="900"/>
                  </a:lnTo>
                  <a:lnTo>
                    <a:pt x="10" y="895"/>
                  </a:lnTo>
                  <a:lnTo>
                    <a:pt x="12" y="890"/>
                  </a:lnTo>
                  <a:lnTo>
                    <a:pt x="16" y="886"/>
                  </a:lnTo>
                  <a:lnTo>
                    <a:pt x="17" y="883"/>
                  </a:lnTo>
                  <a:lnTo>
                    <a:pt x="19" y="879"/>
                  </a:lnTo>
                  <a:lnTo>
                    <a:pt x="23" y="876"/>
                  </a:lnTo>
                  <a:lnTo>
                    <a:pt x="24" y="872"/>
                  </a:lnTo>
                  <a:lnTo>
                    <a:pt x="26" y="871"/>
                  </a:lnTo>
                  <a:lnTo>
                    <a:pt x="29" y="867"/>
                  </a:lnTo>
                  <a:lnTo>
                    <a:pt x="29" y="867"/>
                  </a:lnTo>
                  <a:lnTo>
                    <a:pt x="0" y="839"/>
                  </a:lnTo>
                  <a:lnTo>
                    <a:pt x="0" y="838"/>
                  </a:lnTo>
                  <a:lnTo>
                    <a:pt x="0" y="833"/>
                  </a:lnTo>
                  <a:lnTo>
                    <a:pt x="0" y="829"/>
                  </a:lnTo>
                  <a:lnTo>
                    <a:pt x="2" y="826"/>
                  </a:lnTo>
                  <a:lnTo>
                    <a:pt x="2" y="820"/>
                  </a:lnTo>
                  <a:lnTo>
                    <a:pt x="2" y="815"/>
                  </a:lnTo>
                  <a:lnTo>
                    <a:pt x="2" y="810"/>
                  </a:lnTo>
                  <a:lnTo>
                    <a:pt x="2" y="805"/>
                  </a:lnTo>
                  <a:lnTo>
                    <a:pt x="2" y="801"/>
                  </a:lnTo>
                  <a:lnTo>
                    <a:pt x="4" y="798"/>
                  </a:lnTo>
                  <a:lnTo>
                    <a:pt x="4" y="795"/>
                  </a:lnTo>
                  <a:lnTo>
                    <a:pt x="4" y="791"/>
                  </a:lnTo>
                  <a:lnTo>
                    <a:pt x="4" y="788"/>
                  </a:lnTo>
                  <a:lnTo>
                    <a:pt x="4" y="782"/>
                  </a:lnTo>
                  <a:lnTo>
                    <a:pt x="4" y="779"/>
                  </a:lnTo>
                  <a:lnTo>
                    <a:pt x="4" y="776"/>
                  </a:lnTo>
                  <a:lnTo>
                    <a:pt x="4" y="770"/>
                  </a:lnTo>
                  <a:lnTo>
                    <a:pt x="5" y="767"/>
                  </a:lnTo>
                  <a:lnTo>
                    <a:pt x="5" y="763"/>
                  </a:lnTo>
                  <a:lnTo>
                    <a:pt x="5" y="758"/>
                  </a:lnTo>
                  <a:lnTo>
                    <a:pt x="5" y="755"/>
                  </a:lnTo>
                  <a:lnTo>
                    <a:pt x="5" y="750"/>
                  </a:lnTo>
                  <a:lnTo>
                    <a:pt x="5" y="744"/>
                  </a:lnTo>
                  <a:lnTo>
                    <a:pt x="5" y="739"/>
                  </a:lnTo>
                  <a:lnTo>
                    <a:pt x="5" y="736"/>
                  </a:lnTo>
                  <a:lnTo>
                    <a:pt x="7" y="731"/>
                  </a:lnTo>
                  <a:lnTo>
                    <a:pt x="7" y="725"/>
                  </a:lnTo>
                  <a:lnTo>
                    <a:pt x="7" y="722"/>
                  </a:lnTo>
                  <a:lnTo>
                    <a:pt x="7" y="715"/>
                  </a:lnTo>
                  <a:lnTo>
                    <a:pt x="7" y="712"/>
                  </a:lnTo>
                  <a:lnTo>
                    <a:pt x="7" y="706"/>
                  </a:lnTo>
                  <a:lnTo>
                    <a:pt x="7" y="701"/>
                  </a:lnTo>
                  <a:lnTo>
                    <a:pt x="7" y="696"/>
                  </a:lnTo>
                  <a:lnTo>
                    <a:pt x="9" y="691"/>
                  </a:lnTo>
                  <a:lnTo>
                    <a:pt x="9" y="686"/>
                  </a:lnTo>
                  <a:lnTo>
                    <a:pt x="9" y="680"/>
                  </a:lnTo>
                  <a:lnTo>
                    <a:pt x="9" y="675"/>
                  </a:lnTo>
                  <a:lnTo>
                    <a:pt x="9" y="670"/>
                  </a:lnTo>
                  <a:lnTo>
                    <a:pt x="9" y="665"/>
                  </a:lnTo>
                  <a:lnTo>
                    <a:pt x="9" y="660"/>
                  </a:lnTo>
                  <a:lnTo>
                    <a:pt x="9" y="655"/>
                  </a:lnTo>
                  <a:lnTo>
                    <a:pt x="9" y="649"/>
                  </a:lnTo>
                  <a:lnTo>
                    <a:pt x="9" y="644"/>
                  </a:lnTo>
                  <a:lnTo>
                    <a:pt x="9" y="641"/>
                  </a:lnTo>
                  <a:lnTo>
                    <a:pt x="9" y="636"/>
                  </a:lnTo>
                  <a:lnTo>
                    <a:pt x="9" y="629"/>
                  </a:lnTo>
                  <a:lnTo>
                    <a:pt x="9" y="623"/>
                  </a:lnTo>
                  <a:lnTo>
                    <a:pt x="10" y="618"/>
                  </a:lnTo>
                  <a:lnTo>
                    <a:pt x="10" y="613"/>
                  </a:lnTo>
                  <a:lnTo>
                    <a:pt x="10" y="610"/>
                  </a:lnTo>
                  <a:lnTo>
                    <a:pt x="10" y="604"/>
                  </a:lnTo>
                  <a:lnTo>
                    <a:pt x="10" y="599"/>
                  </a:lnTo>
                  <a:lnTo>
                    <a:pt x="10" y="594"/>
                  </a:lnTo>
                  <a:lnTo>
                    <a:pt x="10" y="587"/>
                  </a:lnTo>
                  <a:lnTo>
                    <a:pt x="10" y="582"/>
                  </a:lnTo>
                  <a:lnTo>
                    <a:pt x="10" y="575"/>
                  </a:lnTo>
                  <a:lnTo>
                    <a:pt x="10" y="566"/>
                  </a:lnTo>
                  <a:lnTo>
                    <a:pt x="10" y="560"/>
                  </a:lnTo>
                  <a:lnTo>
                    <a:pt x="10" y="551"/>
                  </a:lnTo>
                  <a:lnTo>
                    <a:pt x="10" y="542"/>
                  </a:lnTo>
                  <a:lnTo>
                    <a:pt x="9" y="534"/>
                  </a:lnTo>
                  <a:lnTo>
                    <a:pt x="9" y="525"/>
                  </a:lnTo>
                  <a:lnTo>
                    <a:pt x="9" y="515"/>
                  </a:lnTo>
                  <a:lnTo>
                    <a:pt x="9" y="504"/>
                  </a:lnTo>
                  <a:lnTo>
                    <a:pt x="9" y="494"/>
                  </a:lnTo>
                  <a:lnTo>
                    <a:pt x="9" y="483"/>
                  </a:lnTo>
                  <a:lnTo>
                    <a:pt x="9" y="473"/>
                  </a:lnTo>
                  <a:lnTo>
                    <a:pt x="9" y="463"/>
                  </a:lnTo>
                  <a:lnTo>
                    <a:pt x="9" y="451"/>
                  </a:lnTo>
                  <a:lnTo>
                    <a:pt x="9" y="439"/>
                  </a:lnTo>
                  <a:lnTo>
                    <a:pt x="7" y="426"/>
                  </a:lnTo>
                  <a:lnTo>
                    <a:pt x="7" y="414"/>
                  </a:lnTo>
                  <a:lnTo>
                    <a:pt x="7" y="402"/>
                  </a:lnTo>
                  <a:lnTo>
                    <a:pt x="7" y="388"/>
                  </a:lnTo>
                  <a:lnTo>
                    <a:pt x="7" y="376"/>
                  </a:lnTo>
                  <a:lnTo>
                    <a:pt x="7" y="364"/>
                  </a:lnTo>
                  <a:lnTo>
                    <a:pt x="7" y="350"/>
                  </a:lnTo>
                  <a:lnTo>
                    <a:pt x="7" y="338"/>
                  </a:lnTo>
                  <a:lnTo>
                    <a:pt x="7" y="325"/>
                  </a:lnTo>
                  <a:lnTo>
                    <a:pt x="7" y="312"/>
                  </a:lnTo>
                  <a:lnTo>
                    <a:pt x="7" y="300"/>
                  </a:lnTo>
                  <a:lnTo>
                    <a:pt x="7" y="287"/>
                  </a:lnTo>
                  <a:lnTo>
                    <a:pt x="7" y="274"/>
                  </a:lnTo>
                  <a:lnTo>
                    <a:pt x="7" y="262"/>
                  </a:lnTo>
                  <a:lnTo>
                    <a:pt x="5" y="250"/>
                  </a:lnTo>
                  <a:lnTo>
                    <a:pt x="5" y="236"/>
                  </a:lnTo>
                  <a:lnTo>
                    <a:pt x="5" y="224"/>
                  </a:lnTo>
                  <a:lnTo>
                    <a:pt x="5" y="212"/>
                  </a:lnTo>
                  <a:lnTo>
                    <a:pt x="5" y="200"/>
                  </a:lnTo>
                  <a:lnTo>
                    <a:pt x="5" y="188"/>
                  </a:lnTo>
                  <a:lnTo>
                    <a:pt x="5" y="176"/>
                  </a:lnTo>
                  <a:lnTo>
                    <a:pt x="5" y="164"/>
                  </a:lnTo>
                  <a:lnTo>
                    <a:pt x="4" y="153"/>
                  </a:lnTo>
                  <a:lnTo>
                    <a:pt x="4" y="141"/>
                  </a:lnTo>
                  <a:lnTo>
                    <a:pt x="4" y="131"/>
                  </a:lnTo>
                  <a:lnTo>
                    <a:pt x="4" y="121"/>
                  </a:lnTo>
                  <a:lnTo>
                    <a:pt x="4" y="110"/>
                  </a:lnTo>
                  <a:lnTo>
                    <a:pt x="4" y="100"/>
                  </a:lnTo>
                  <a:lnTo>
                    <a:pt x="4" y="91"/>
                  </a:lnTo>
                  <a:lnTo>
                    <a:pt x="4" y="83"/>
                  </a:lnTo>
                  <a:lnTo>
                    <a:pt x="4" y="74"/>
                  </a:lnTo>
                  <a:lnTo>
                    <a:pt x="4" y="65"/>
                  </a:lnTo>
                  <a:lnTo>
                    <a:pt x="2" y="57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6" y="22"/>
                  </a:lnTo>
                  <a:lnTo>
                    <a:pt x="16" y="31"/>
                  </a:lnTo>
                  <a:lnTo>
                    <a:pt x="16" y="38"/>
                  </a:lnTo>
                  <a:lnTo>
                    <a:pt x="17" y="46"/>
                  </a:lnTo>
                  <a:lnTo>
                    <a:pt x="19" y="55"/>
                  </a:lnTo>
                  <a:lnTo>
                    <a:pt x="19" y="65"/>
                  </a:lnTo>
                  <a:lnTo>
                    <a:pt x="21" y="76"/>
                  </a:lnTo>
                  <a:lnTo>
                    <a:pt x="21" y="88"/>
                  </a:lnTo>
                  <a:lnTo>
                    <a:pt x="23" y="100"/>
                  </a:lnTo>
                  <a:lnTo>
                    <a:pt x="24" y="112"/>
                  </a:lnTo>
                  <a:lnTo>
                    <a:pt x="24" y="126"/>
                  </a:lnTo>
                  <a:lnTo>
                    <a:pt x="26" y="140"/>
                  </a:lnTo>
                  <a:lnTo>
                    <a:pt x="26" y="153"/>
                  </a:lnTo>
                  <a:lnTo>
                    <a:pt x="28" y="167"/>
                  </a:lnTo>
                  <a:lnTo>
                    <a:pt x="29" y="183"/>
                  </a:lnTo>
                  <a:lnTo>
                    <a:pt x="31" y="197"/>
                  </a:lnTo>
                  <a:lnTo>
                    <a:pt x="33" y="214"/>
                  </a:lnTo>
                  <a:lnTo>
                    <a:pt x="35" y="229"/>
                  </a:lnTo>
                  <a:lnTo>
                    <a:pt x="35" y="245"/>
                  </a:lnTo>
                  <a:lnTo>
                    <a:pt x="36" y="262"/>
                  </a:lnTo>
                  <a:lnTo>
                    <a:pt x="38" y="278"/>
                  </a:lnTo>
                  <a:lnTo>
                    <a:pt x="40" y="295"/>
                  </a:lnTo>
                  <a:lnTo>
                    <a:pt x="42" y="312"/>
                  </a:lnTo>
                  <a:lnTo>
                    <a:pt x="43" y="331"/>
                  </a:lnTo>
                  <a:lnTo>
                    <a:pt x="45" y="349"/>
                  </a:lnTo>
                  <a:lnTo>
                    <a:pt x="47" y="366"/>
                  </a:lnTo>
                  <a:lnTo>
                    <a:pt x="48" y="383"/>
                  </a:lnTo>
                  <a:lnTo>
                    <a:pt x="50" y="401"/>
                  </a:lnTo>
                  <a:lnTo>
                    <a:pt x="52" y="418"/>
                  </a:lnTo>
                  <a:lnTo>
                    <a:pt x="54" y="435"/>
                  </a:lnTo>
                  <a:lnTo>
                    <a:pt x="54" y="452"/>
                  </a:lnTo>
                  <a:lnTo>
                    <a:pt x="55" y="470"/>
                  </a:lnTo>
                  <a:lnTo>
                    <a:pt x="57" y="487"/>
                  </a:lnTo>
                  <a:lnTo>
                    <a:pt x="59" y="504"/>
                  </a:lnTo>
                  <a:lnTo>
                    <a:pt x="61" y="520"/>
                  </a:lnTo>
                  <a:lnTo>
                    <a:pt x="62" y="537"/>
                  </a:lnTo>
                  <a:lnTo>
                    <a:pt x="64" y="553"/>
                  </a:lnTo>
                  <a:lnTo>
                    <a:pt x="66" y="568"/>
                  </a:lnTo>
                  <a:lnTo>
                    <a:pt x="66" y="584"/>
                  </a:lnTo>
                  <a:lnTo>
                    <a:pt x="67" y="599"/>
                  </a:lnTo>
                  <a:lnTo>
                    <a:pt x="69" y="613"/>
                  </a:lnTo>
                  <a:lnTo>
                    <a:pt x="71" y="629"/>
                  </a:lnTo>
                  <a:lnTo>
                    <a:pt x="73" y="641"/>
                  </a:lnTo>
                  <a:lnTo>
                    <a:pt x="74" y="655"/>
                  </a:lnTo>
                  <a:lnTo>
                    <a:pt x="74" y="667"/>
                  </a:lnTo>
                  <a:lnTo>
                    <a:pt x="76" y="679"/>
                  </a:lnTo>
                  <a:lnTo>
                    <a:pt x="78" y="691"/>
                  </a:lnTo>
                  <a:lnTo>
                    <a:pt x="78" y="701"/>
                  </a:lnTo>
                  <a:lnTo>
                    <a:pt x="80" y="712"/>
                  </a:lnTo>
                  <a:lnTo>
                    <a:pt x="81" y="722"/>
                  </a:lnTo>
                  <a:lnTo>
                    <a:pt x="81" y="731"/>
                  </a:lnTo>
                  <a:lnTo>
                    <a:pt x="83" y="739"/>
                  </a:lnTo>
                  <a:lnTo>
                    <a:pt x="85" y="746"/>
                  </a:lnTo>
                  <a:lnTo>
                    <a:pt x="86" y="753"/>
                  </a:lnTo>
                  <a:lnTo>
                    <a:pt x="86" y="758"/>
                  </a:lnTo>
                  <a:lnTo>
                    <a:pt x="88" y="763"/>
                  </a:lnTo>
                  <a:lnTo>
                    <a:pt x="88" y="767"/>
                  </a:lnTo>
                  <a:lnTo>
                    <a:pt x="90" y="770"/>
                  </a:lnTo>
                  <a:lnTo>
                    <a:pt x="90" y="774"/>
                  </a:lnTo>
                  <a:lnTo>
                    <a:pt x="92" y="777"/>
                  </a:lnTo>
                  <a:lnTo>
                    <a:pt x="92" y="781"/>
                  </a:lnTo>
                  <a:lnTo>
                    <a:pt x="93" y="786"/>
                  </a:lnTo>
                  <a:lnTo>
                    <a:pt x="93" y="789"/>
                  </a:lnTo>
                  <a:lnTo>
                    <a:pt x="95" y="793"/>
                  </a:lnTo>
                  <a:lnTo>
                    <a:pt x="95" y="796"/>
                  </a:lnTo>
                  <a:lnTo>
                    <a:pt x="97" y="800"/>
                  </a:lnTo>
                  <a:lnTo>
                    <a:pt x="97" y="805"/>
                  </a:lnTo>
                  <a:lnTo>
                    <a:pt x="99" y="810"/>
                  </a:lnTo>
                  <a:lnTo>
                    <a:pt x="100" y="815"/>
                  </a:lnTo>
                  <a:lnTo>
                    <a:pt x="100" y="820"/>
                  </a:lnTo>
                  <a:lnTo>
                    <a:pt x="102" y="822"/>
                  </a:lnTo>
                  <a:lnTo>
                    <a:pt x="102" y="826"/>
                  </a:lnTo>
                  <a:lnTo>
                    <a:pt x="102" y="827"/>
                  </a:lnTo>
                  <a:lnTo>
                    <a:pt x="104" y="831"/>
                  </a:lnTo>
                  <a:lnTo>
                    <a:pt x="104" y="833"/>
                  </a:lnTo>
                  <a:lnTo>
                    <a:pt x="104" y="834"/>
                  </a:lnTo>
                  <a:lnTo>
                    <a:pt x="90" y="857"/>
                  </a:lnTo>
                  <a:lnTo>
                    <a:pt x="90" y="858"/>
                  </a:lnTo>
                  <a:lnTo>
                    <a:pt x="93" y="864"/>
                  </a:lnTo>
                  <a:lnTo>
                    <a:pt x="95" y="865"/>
                  </a:lnTo>
                  <a:lnTo>
                    <a:pt x="99" y="871"/>
                  </a:lnTo>
                  <a:lnTo>
                    <a:pt x="102" y="876"/>
                  </a:lnTo>
                  <a:lnTo>
                    <a:pt x="105" y="881"/>
                  </a:lnTo>
                  <a:lnTo>
                    <a:pt x="107" y="886"/>
                  </a:lnTo>
                  <a:lnTo>
                    <a:pt x="109" y="891"/>
                  </a:lnTo>
                  <a:lnTo>
                    <a:pt x="112" y="896"/>
                  </a:lnTo>
                  <a:lnTo>
                    <a:pt x="114" y="903"/>
                  </a:lnTo>
                  <a:lnTo>
                    <a:pt x="114" y="909"/>
                  </a:lnTo>
                  <a:lnTo>
                    <a:pt x="116" y="914"/>
                  </a:lnTo>
                  <a:lnTo>
                    <a:pt x="116" y="921"/>
                  </a:lnTo>
                  <a:lnTo>
                    <a:pt x="114" y="926"/>
                  </a:lnTo>
                  <a:lnTo>
                    <a:pt x="112" y="929"/>
                  </a:lnTo>
                  <a:lnTo>
                    <a:pt x="111" y="935"/>
                  </a:lnTo>
                  <a:lnTo>
                    <a:pt x="109" y="938"/>
                  </a:lnTo>
                  <a:lnTo>
                    <a:pt x="107" y="941"/>
                  </a:lnTo>
                  <a:lnTo>
                    <a:pt x="102" y="947"/>
                  </a:lnTo>
                  <a:lnTo>
                    <a:pt x="99" y="950"/>
                  </a:lnTo>
                  <a:lnTo>
                    <a:pt x="93" y="952"/>
                  </a:lnTo>
                  <a:lnTo>
                    <a:pt x="90" y="955"/>
                  </a:lnTo>
                  <a:lnTo>
                    <a:pt x="88" y="955"/>
                  </a:lnTo>
                  <a:lnTo>
                    <a:pt x="88" y="955"/>
                  </a:lnTo>
                  <a:lnTo>
                    <a:pt x="95" y="1004"/>
                  </a:lnTo>
                  <a:lnTo>
                    <a:pt x="38" y="1009"/>
                  </a:lnTo>
                  <a:lnTo>
                    <a:pt x="38" y="1009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32"/>
            <p:cNvSpPr>
              <a:spLocks/>
            </p:cNvSpPr>
            <p:nvPr/>
          </p:nvSpPr>
          <p:spPr bwMode="auto">
            <a:xfrm>
              <a:off x="4212" y="1839"/>
              <a:ext cx="43" cy="50"/>
            </a:xfrm>
            <a:custGeom>
              <a:avLst/>
              <a:gdLst>
                <a:gd name="T0" fmla="*/ 0 w 86"/>
                <a:gd name="T1" fmla="*/ 48 h 100"/>
                <a:gd name="T2" fmla="*/ 40 w 86"/>
                <a:gd name="T3" fmla="*/ 69 h 100"/>
                <a:gd name="T4" fmla="*/ 42 w 86"/>
                <a:gd name="T5" fmla="*/ 100 h 100"/>
                <a:gd name="T6" fmla="*/ 57 w 86"/>
                <a:gd name="T7" fmla="*/ 98 h 100"/>
                <a:gd name="T8" fmla="*/ 69 w 86"/>
                <a:gd name="T9" fmla="*/ 74 h 100"/>
                <a:gd name="T10" fmla="*/ 69 w 86"/>
                <a:gd name="T11" fmla="*/ 74 h 100"/>
                <a:gd name="T12" fmla="*/ 71 w 86"/>
                <a:gd name="T13" fmla="*/ 72 h 100"/>
                <a:gd name="T14" fmla="*/ 73 w 86"/>
                <a:gd name="T15" fmla="*/ 71 h 100"/>
                <a:gd name="T16" fmla="*/ 74 w 86"/>
                <a:gd name="T17" fmla="*/ 67 h 100"/>
                <a:gd name="T18" fmla="*/ 78 w 86"/>
                <a:gd name="T19" fmla="*/ 64 h 100"/>
                <a:gd name="T20" fmla="*/ 80 w 86"/>
                <a:gd name="T21" fmla="*/ 60 h 100"/>
                <a:gd name="T22" fmla="*/ 81 w 86"/>
                <a:gd name="T23" fmla="*/ 55 h 100"/>
                <a:gd name="T24" fmla="*/ 83 w 86"/>
                <a:gd name="T25" fmla="*/ 52 h 100"/>
                <a:gd name="T26" fmla="*/ 85 w 86"/>
                <a:gd name="T27" fmla="*/ 46 h 100"/>
                <a:gd name="T28" fmla="*/ 85 w 86"/>
                <a:gd name="T29" fmla="*/ 43 h 100"/>
                <a:gd name="T30" fmla="*/ 85 w 86"/>
                <a:gd name="T31" fmla="*/ 38 h 100"/>
                <a:gd name="T32" fmla="*/ 86 w 86"/>
                <a:gd name="T33" fmla="*/ 34 h 100"/>
                <a:gd name="T34" fmla="*/ 86 w 86"/>
                <a:gd name="T35" fmla="*/ 31 h 100"/>
                <a:gd name="T36" fmla="*/ 86 w 86"/>
                <a:gd name="T37" fmla="*/ 29 h 100"/>
                <a:gd name="T38" fmla="*/ 86 w 86"/>
                <a:gd name="T39" fmla="*/ 26 h 100"/>
                <a:gd name="T40" fmla="*/ 86 w 86"/>
                <a:gd name="T41" fmla="*/ 26 h 100"/>
                <a:gd name="T42" fmla="*/ 61 w 86"/>
                <a:gd name="T43" fmla="*/ 0 h 100"/>
                <a:gd name="T44" fmla="*/ 55 w 86"/>
                <a:gd name="T45" fmla="*/ 3 h 100"/>
                <a:gd name="T46" fmla="*/ 55 w 86"/>
                <a:gd name="T47" fmla="*/ 5 h 100"/>
                <a:gd name="T48" fmla="*/ 57 w 86"/>
                <a:gd name="T49" fmla="*/ 7 h 100"/>
                <a:gd name="T50" fmla="*/ 59 w 86"/>
                <a:gd name="T51" fmla="*/ 10 h 100"/>
                <a:gd name="T52" fmla="*/ 62 w 86"/>
                <a:gd name="T53" fmla="*/ 15 h 100"/>
                <a:gd name="T54" fmla="*/ 64 w 86"/>
                <a:gd name="T55" fmla="*/ 20 h 100"/>
                <a:gd name="T56" fmla="*/ 67 w 86"/>
                <a:gd name="T57" fmla="*/ 27 h 100"/>
                <a:gd name="T58" fmla="*/ 67 w 86"/>
                <a:gd name="T59" fmla="*/ 33 h 100"/>
                <a:gd name="T60" fmla="*/ 69 w 86"/>
                <a:gd name="T61" fmla="*/ 38 h 100"/>
                <a:gd name="T62" fmla="*/ 69 w 86"/>
                <a:gd name="T63" fmla="*/ 43 h 100"/>
                <a:gd name="T64" fmla="*/ 67 w 86"/>
                <a:gd name="T65" fmla="*/ 45 h 100"/>
                <a:gd name="T66" fmla="*/ 67 w 86"/>
                <a:gd name="T67" fmla="*/ 46 h 100"/>
                <a:gd name="T68" fmla="*/ 66 w 86"/>
                <a:gd name="T69" fmla="*/ 48 h 100"/>
                <a:gd name="T70" fmla="*/ 64 w 86"/>
                <a:gd name="T71" fmla="*/ 48 h 100"/>
                <a:gd name="T72" fmla="*/ 64 w 86"/>
                <a:gd name="T73" fmla="*/ 48 h 100"/>
                <a:gd name="T74" fmla="*/ 38 w 86"/>
                <a:gd name="T75" fmla="*/ 17 h 100"/>
                <a:gd name="T76" fmla="*/ 33 w 86"/>
                <a:gd name="T77" fmla="*/ 27 h 100"/>
                <a:gd name="T78" fmla="*/ 47 w 86"/>
                <a:gd name="T79" fmla="*/ 55 h 100"/>
                <a:gd name="T80" fmla="*/ 0 w 86"/>
                <a:gd name="T81" fmla="*/ 48 h 100"/>
                <a:gd name="T82" fmla="*/ 0 w 86"/>
                <a:gd name="T83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100">
                  <a:moveTo>
                    <a:pt x="0" y="48"/>
                  </a:moveTo>
                  <a:lnTo>
                    <a:pt x="40" y="69"/>
                  </a:lnTo>
                  <a:lnTo>
                    <a:pt x="42" y="100"/>
                  </a:lnTo>
                  <a:lnTo>
                    <a:pt x="57" y="98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71" y="72"/>
                  </a:lnTo>
                  <a:lnTo>
                    <a:pt x="73" y="71"/>
                  </a:lnTo>
                  <a:lnTo>
                    <a:pt x="74" y="67"/>
                  </a:lnTo>
                  <a:lnTo>
                    <a:pt x="78" y="64"/>
                  </a:lnTo>
                  <a:lnTo>
                    <a:pt x="80" y="60"/>
                  </a:lnTo>
                  <a:lnTo>
                    <a:pt x="81" y="55"/>
                  </a:lnTo>
                  <a:lnTo>
                    <a:pt x="83" y="52"/>
                  </a:lnTo>
                  <a:lnTo>
                    <a:pt x="85" y="46"/>
                  </a:lnTo>
                  <a:lnTo>
                    <a:pt x="85" y="43"/>
                  </a:lnTo>
                  <a:lnTo>
                    <a:pt x="85" y="38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6" y="29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61" y="0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7"/>
                  </a:lnTo>
                  <a:lnTo>
                    <a:pt x="59" y="10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9" y="38"/>
                  </a:lnTo>
                  <a:lnTo>
                    <a:pt x="69" y="43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6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38" y="17"/>
                  </a:lnTo>
                  <a:lnTo>
                    <a:pt x="33" y="27"/>
                  </a:lnTo>
                  <a:lnTo>
                    <a:pt x="47" y="55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33"/>
            <p:cNvSpPr>
              <a:spLocks/>
            </p:cNvSpPr>
            <p:nvPr/>
          </p:nvSpPr>
          <p:spPr bwMode="auto">
            <a:xfrm>
              <a:off x="4051" y="1873"/>
              <a:ext cx="172" cy="207"/>
            </a:xfrm>
            <a:custGeom>
              <a:avLst/>
              <a:gdLst>
                <a:gd name="T0" fmla="*/ 60 w 344"/>
                <a:gd name="T1" fmla="*/ 0 h 413"/>
                <a:gd name="T2" fmla="*/ 71 w 344"/>
                <a:gd name="T3" fmla="*/ 4 h 413"/>
                <a:gd name="T4" fmla="*/ 84 w 344"/>
                <a:gd name="T5" fmla="*/ 5 h 413"/>
                <a:gd name="T6" fmla="*/ 102 w 344"/>
                <a:gd name="T7" fmla="*/ 10 h 413"/>
                <a:gd name="T8" fmla="*/ 112 w 344"/>
                <a:gd name="T9" fmla="*/ 12 h 413"/>
                <a:gd name="T10" fmla="*/ 124 w 344"/>
                <a:gd name="T11" fmla="*/ 16 h 413"/>
                <a:gd name="T12" fmla="*/ 135 w 344"/>
                <a:gd name="T13" fmla="*/ 17 h 413"/>
                <a:gd name="T14" fmla="*/ 145 w 344"/>
                <a:gd name="T15" fmla="*/ 19 h 413"/>
                <a:gd name="T16" fmla="*/ 157 w 344"/>
                <a:gd name="T17" fmla="*/ 21 h 413"/>
                <a:gd name="T18" fmla="*/ 169 w 344"/>
                <a:gd name="T19" fmla="*/ 24 h 413"/>
                <a:gd name="T20" fmla="*/ 179 w 344"/>
                <a:gd name="T21" fmla="*/ 26 h 413"/>
                <a:gd name="T22" fmla="*/ 192 w 344"/>
                <a:gd name="T23" fmla="*/ 29 h 413"/>
                <a:gd name="T24" fmla="*/ 202 w 344"/>
                <a:gd name="T25" fmla="*/ 29 h 413"/>
                <a:gd name="T26" fmla="*/ 214 w 344"/>
                <a:gd name="T27" fmla="*/ 33 h 413"/>
                <a:gd name="T28" fmla="*/ 226 w 344"/>
                <a:gd name="T29" fmla="*/ 35 h 413"/>
                <a:gd name="T30" fmla="*/ 245 w 344"/>
                <a:gd name="T31" fmla="*/ 38 h 413"/>
                <a:gd name="T32" fmla="*/ 259 w 344"/>
                <a:gd name="T33" fmla="*/ 38 h 413"/>
                <a:gd name="T34" fmla="*/ 273 w 344"/>
                <a:gd name="T35" fmla="*/ 38 h 413"/>
                <a:gd name="T36" fmla="*/ 287 w 344"/>
                <a:gd name="T37" fmla="*/ 38 h 413"/>
                <a:gd name="T38" fmla="*/ 299 w 344"/>
                <a:gd name="T39" fmla="*/ 38 h 413"/>
                <a:gd name="T40" fmla="*/ 311 w 344"/>
                <a:gd name="T41" fmla="*/ 36 h 413"/>
                <a:gd name="T42" fmla="*/ 326 w 344"/>
                <a:gd name="T43" fmla="*/ 36 h 413"/>
                <a:gd name="T44" fmla="*/ 338 w 344"/>
                <a:gd name="T45" fmla="*/ 35 h 413"/>
                <a:gd name="T46" fmla="*/ 344 w 344"/>
                <a:gd name="T47" fmla="*/ 35 h 413"/>
                <a:gd name="T48" fmla="*/ 321 w 344"/>
                <a:gd name="T49" fmla="*/ 55 h 413"/>
                <a:gd name="T50" fmla="*/ 307 w 344"/>
                <a:gd name="T51" fmla="*/ 57 h 413"/>
                <a:gd name="T52" fmla="*/ 295 w 344"/>
                <a:gd name="T53" fmla="*/ 59 h 413"/>
                <a:gd name="T54" fmla="*/ 281 w 344"/>
                <a:gd name="T55" fmla="*/ 59 h 413"/>
                <a:gd name="T56" fmla="*/ 264 w 344"/>
                <a:gd name="T57" fmla="*/ 59 h 413"/>
                <a:gd name="T58" fmla="*/ 247 w 344"/>
                <a:gd name="T59" fmla="*/ 57 h 413"/>
                <a:gd name="T60" fmla="*/ 230 w 344"/>
                <a:gd name="T61" fmla="*/ 55 h 413"/>
                <a:gd name="T62" fmla="*/ 211 w 344"/>
                <a:gd name="T63" fmla="*/ 54 h 413"/>
                <a:gd name="T64" fmla="*/ 193 w 344"/>
                <a:gd name="T65" fmla="*/ 50 h 413"/>
                <a:gd name="T66" fmla="*/ 176 w 344"/>
                <a:gd name="T67" fmla="*/ 45 h 413"/>
                <a:gd name="T68" fmla="*/ 159 w 344"/>
                <a:gd name="T69" fmla="*/ 40 h 413"/>
                <a:gd name="T70" fmla="*/ 141 w 344"/>
                <a:gd name="T71" fmla="*/ 36 h 413"/>
                <a:gd name="T72" fmla="*/ 126 w 344"/>
                <a:gd name="T73" fmla="*/ 33 h 413"/>
                <a:gd name="T74" fmla="*/ 112 w 344"/>
                <a:gd name="T75" fmla="*/ 29 h 413"/>
                <a:gd name="T76" fmla="*/ 100 w 344"/>
                <a:gd name="T77" fmla="*/ 28 h 413"/>
                <a:gd name="T78" fmla="*/ 90 w 344"/>
                <a:gd name="T79" fmla="*/ 24 h 413"/>
                <a:gd name="T80" fmla="*/ 76 w 344"/>
                <a:gd name="T81" fmla="*/ 23 h 413"/>
                <a:gd name="T82" fmla="*/ 67 w 344"/>
                <a:gd name="T83" fmla="*/ 21 h 413"/>
                <a:gd name="T84" fmla="*/ 8 w 344"/>
                <a:gd name="T85" fmla="*/ 413 h 413"/>
                <a:gd name="T86" fmla="*/ 7 w 344"/>
                <a:gd name="T87" fmla="*/ 2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413">
                  <a:moveTo>
                    <a:pt x="7" y="28"/>
                  </a:moveTo>
                  <a:lnTo>
                    <a:pt x="59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71" y="4"/>
                  </a:lnTo>
                  <a:lnTo>
                    <a:pt x="74" y="4"/>
                  </a:lnTo>
                  <a:lnTo>
                    <a:pt x="79" y="5"/>
                  </a:lnTo>
                  <a:lnTo>
                    <a:pt x="84" y="5"/>
                  </a:lnTo>
                  <a:lnTo>
                    <a:pt x="90" y="7"/>
                  </a:lnTo>
                  <a:lnTo>
                    <a:pt x="97" y="9"/>
                  </a:lnTo>
                  <a:lnTo>
                    <a:pt x="102" y="10"/>
                  </a:lnTo>
                  <a:lnTo>
                    <a:pt x="105" y="10"/>
                  </a:lnTo>
                  <a:lnTo>
                    <a:pt x="109" y="12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19" y="14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31" y="17"/>
                  </a:lnTo>
                  <a:lnTo>
                    <a:pt x="135" y="17"/>
                  </a:lnTo>
                  <a:lnTo>
                    <a:pt x="138" y="17"/>
                  </a:lnTo>
                  <a:lnTo>
                    <a:pt x="141" y="19"/>
                  </a:lnTo>
                  <a:lnTo>
                    <a:pt x="145" y="19"/>
                  </a:lnTo>
                  <a:lnTo>
                    <a:pt x="150" y="19"/>
                  </a:lnTo>
                  <a:lnTo>
                    <a:pt x="154" y="21"/>
                  </a:lnTo>
                  <a:lnTo>
                    <a:pt x="157" y="21"/>
                  </a:lnTo>
                  <a:lnTo>
                    <a:pt x="160" y="23"/>
                  </a:lnTo>
                  <a:lnTo>
                    <a:pt x="164" y="23"/>
                  </a:lnTo>
                  <a:lnTo>
                    <a:pt x="169" y="24"/>
                  </a:lnTo>
                  <a:lnTo>
                    <a:pt x="173" y="24"/>
                  </a:lnTo>
                  <a:lnTo>
                    <a:pt x="176" y="26"/>
                  </a:lnTo>
                  <a:lnTo>
                    <a:pt x="179" y="26"/>
                  </a:lnTo>
                  <a:lnTo>
                    <a:pt x="185" y="28"/>
                  </a:lnTo>
                  <a:lnTo>
                    <a:pt x="188" y="28"/>
                  </a:lnTo>
                  <a:lnTo>
                    <a:pt x="192" y="29"/>
                  </a:lnTo>
                  <a:lnTo>
                    <a:pt x="195" y="29"/>
                  </a:lnTo>
                  <a:lnTo>
                    <a:pt x="198" y="29"/>
                  </a:lnTo>
                  <a:lnTo>
                    <a:pt x="202" y="29"/>
                  </a:lnTo>
                  <a:lnTo>
                    <a:pt x="205" y="31"/>
                  </a:lnTo>
                  <a:lnTo>
                    <a:pt x="211" y="31"/>
                  </a:lnTo>
                  <a:lnTo>
                    <a:pt x="214" y="33"/>
                  </a:lnTo>
                  <a:lnTo>
                    <a:pt x="217" y="33"/>
                  </a:lnTo>
                  <a:lnTo>
                    <a:pt x="221" y="35"/>
                  </a:lnTo>
                  <a:lnTo>
                    <a:pt x="226" y="35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5" y="38"/>
                  </a:lnTo>
                  <a:lnTo>
                    <a:pt x="249" y="38"/>
                  </a:lnTo>
                  <a:lnTo>
                    <a:pt x="254" y="38"/>
                  </a:lnTo>
                  <a:lnTo>
                    <a:pt x="259" y="38"/>
                  </a:lnTo>
                  <a:lnTo>
                    <a:pt x="264" y="38"/>
                  </a:lnTo>
                  <a:lnTo>
                    <a:pt x="268" y="38"/>
                  </a:lnTo>
                  <a:lnTo>
                    <a:pt x="273" y="38"/>
                  </a:lnTo>
                  <a:lnTo>
                    <a:pt x="278" y="38"/>
                  </a:lnTo>
                  <a:lnTo>
                    <a:pt x="283" y="38"/>
                  </a:lnTo>
                  <a:lnTo>
                    <a:pt x="287" y="38"/>
                  </a:lnTo>
                  <a:lnTo>
                    <a:pt x="290" y="38"/>
                  </a:lnTo>
                  <a:lnTo>
                    <a:pt x="295" y="38"/>
                  </a:lnTo>
                  <a:lnTo>
                    <a:pt x="299" y="38"/>
                  </a:lnTo>
                  <a:lnTo>
                    <a:pt x="302" y="36"/>
                  </a:lnTo>
                  <a:lnTo>
                    <a:pt x="306" y="36"/>
                  </a:lnTo>
                  <a:lnTo>
                    <a:pt x="311" y="36"/>
                  </a:lnTo>
                  <a:lnTo>
                    <a:pt x="314" y="36"/>
                  </a:lnTo>
                  <a:lnTo>
                    <a:pt x="319" y="36"/>
                  </a:lnTo>
                  <a:lnTo>
                    <a:pt x="326" y="36"/>
                  </a:lnTo>
                  <a:lnTo>
                    <a:pt x="330" y="35"/>
                  </a:lnTo>
                  <a:lnTo>
                    <a:pt x="335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26" y="55"/>
                  </a:lnTo>
                  <a:lnTo>
                    <a:pt x="325" y="55"/>
                  </a:lnTo>
                  <a:lnTo>
                    <a:pt x="321" y="55"/>
                  </a:lnTo>
                  <a:lnTo>
                    <a:pt x="318" y="57"/>
                  </a:lnTo>
                  <a:lnTo>
                    <a:pt x="312" y="57"/>
                  </a:lnTo>
                  <a:lnTo>
                    <a:pt x="307" y="57"/>
                  </a:lnTo>
                  <a:lnTo>
                    <a:pt x="304" y="57"/>
                  </a:lnTo>
                  <a:lnTo>
                    <a:pt x="300" y="57"/>
                  </a:lnTo>
                  <a:lnTo>
                    <a:pt x="295" y="59"/>
                  </a:lnTo>
                  <a:lnTo>
                    <a:pt x="292" y="59"/>
                  </a:lnTo>
                  <a:lnTo>
                    <a:pt x="287" y="59"/>
                  </a:lnTo>
                  <a:lnTo>
                    <a:pt x="281" y="59"/>
                  </a:lnTo>
                  <a:lnTo>
                    <a:pt x="276" y="59"/>
                  </a:lnTo>
                  <a:lnTo>
                    <a:pt x="271" y="59"/>
                  </a:lnTo>
                  <a:lnTo>
                    <a:pt x="264" y="59"/>
                  </a:lnTo>
                  <a:lnTo>
                    <a:pt x="259" y="59"/>
                  </a:lnTo>
                  <a:lnTo>
                    <a:pt x="254" y="59"/>
                  </a:lnTo>
                  <a:lnTo>
                    <a:pt x="247" y="57"/>
                  </a:lnTo>
                  <a:lnTo>
                    <a:pt x="242" y="57"/>
                  </a:lnTo>
                  <a:lnTo>
                    <a:pt x="235" y="55"/>
                  </a:lnTo>
                  <a:lnTo>
                    <a:pt x="230" y="55"/>
                  </a:lnTo>
                  <a:lnTo>
                    <a:pt x="223" y="55"/>
                  </a:lnTo>
                  <a:lnTo>
                    <a:pt x="217" y="54"/>
                  </a:lnTo>
                  <a:lnTo>
                    <a:pt x="211" y="54"/>
                  </a:lnTo>
                  <a:lnTo>
                    <a:pt x="205" y="52"/>
                  </a:lnTo>
                  <a:lnTo>
                    <a:pt x="198" y="52"/>
                  </a:lnTo>
                  <a:lnTo>
                    <a:pt x="193" y="50"/>
                  </a:lnTo>
                  <a:lnTo>
                    <a:pt x="188" y="48"/>
                  </a:lnTo>
                  <a:lnTo>
                    <a:pt x="183" y="47"/>
                  </a:lnTo>
                  <a:lnTo>
                    <a:pt x="176" y="45"/>
                  </a:lnTo>
                  <a:lnTo>
                    <a:pt x="169" y="43"/>
                  </a:lnTo>
                  <a:lnTo>
                    <a:pt x="164" y="42"/>
                  </a:lnTo>
                  <a:lnTo>
                    <a:pt x="159" y="40"/>
                  </a:lnTo>
                  <a:lnTo>
                    <a:pt x="154" y="38"/>
                  </a:lnTo>
                  <a:lnTo>
                    <a:pt x="147" y="38"/>
                  </a:lnTo>
                  <a:lnTo>
                    <a:pt x="141" y="36"/>
                  </a:lnTo>
                  <a:lnTo>
                    <a:pt x="136" y="35"/>
                  </a:lnTo>
                  <a:lnTo>
                    <a:pt x="131" y="33"/>
                  </a:lnTo>
                  <a:lnTo>
                    <a:pt x="126" y="33"/>
                  </a:lnTo>
                  <a:lnTo>
                    <a:pt x="122" y="31"/>
                  </a:lnTo>
                  <a:lnTo>
                    <a:pt x="117" y="31"/>
                  </a:lnTo>
                  <a:lnTo>
                    <a:pt x="112" y="29"/>
                  </a:lnTo>
                  <a:lnTo>
                    <a:pt x="109" y="29"/>
                  </a:lnTo>
                  <a:lnTo>
                    <a:pt x="103" y="28"/>
                  </a:lnTo>
                  <a:lnTo>
                    <a:pt x="100" y="28"/>
                  </a:lnTo>
                  <a:lnTo>
                    <a:pt x="97" y="26"/>
                  </a:lnTo>
                  <a:lnTo>
                    <a:pt x="93" y="26"/>
                  </a:lnTo>
                  <a:lnTo>
                    <a:pt x="90" y="24"/>
                  </a:lnTo>
                  <a:lnTo>
                    <a:pt x="86" y="24"/>
                  </a:lnTo>
                  <a:lnTo>
                    <a:pt x="81" y="23"/>
                  </a:lnTo>
                  <a:lnTo>
                    <a:pt x="76" y="23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17" y="45"/>
                  </a:lnTo>
                  <a:lnTo>
                    <a:pt x="14" y="159"/>
                  </a:lnTo>
                  <a:lnTo>
                    <a:pt x="8" y="413"/>
                  </a:lnTo>
                  <a:lnTo>
                    <a:pt x="0" y="280"/>
                  </a:lnTo>
                  <a:lnTo>
                    <a:pt x="7" y="28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34"/>
            <p:cNvSpPr>
              <a:spLocks/>
            </p:cNvSpPr>
            <p:nvPr/>
          </p:nvSpPr>
          <p:spPr bwMode="auto">
            <a:xfrm>
              <a:off x="4018" y="1887"/>
              <a:ext cx="178" cy="681"/>
            </a:xfrm>
            <a:custGeom>
              <a:avLst/>
              <a:gdLst>
                <a:gd name="T0" fmla="*/ 28 w 356"/>
                <a:gd name="T1" fmla="*/ 1298 h 1361"/>
                <a:gd name="T2" fmla="*/ 33 w 356"/>
                <a:gd name="T3" fmla="*/ 1301 h 1361"/>
                <a:gd name="T4" fmla="*/ 45 w 356"/>
                <a:gd name="T5" fmla="*/ 1308 h 1361"/>
                <a:gd name="T6" fmla="*/ 57 w 356"/>
                <a:gd name="T7" fmla="*/ 1313 h 1361"/>
                <a:gd name="T8" fmla="*/ 71 w 356"/>
                <a:gd name="T9" fmla="*/ 1320 h 1361"/>
                <a:gd name="T10" fmla="*/ 88 w 356"/>
                <a:gd name="T11" fmla="*/ 1327 h 1361"/>
                <a:gd name="T12" fmla="*/ 106 w 356"/>
                <a:gd name="T13" fmla="*/ 1332 h 1361"/>
                <a:gd name="T14" fmla="*/ 116 w 356"/>
                <a:gd name="T15" fmla="*/ 1336 h 1361"/>
                <a:gd name="T16" fmla="*/ 126 w 356"/>
                <a:gd name="T17" fmla="*/ 1337 h 1361"/>
                <a:gd name="T18" fmla="*/ 137 w 356"/>
                <a:gd name="T19" fmla="*/ 1339 h 1361"/>
                <a:gd name="T20" fmla="*/ 147 w 356"/>
                <a:gd name="T21" fmla="*/ 1341 h 1361"/>
                <a:gd name="T22" fmla="*/ 157 w 356"/>
                <a:gd name="T23" fmla="*/ 1342 h 1361"/>
                <a:gd name="T24" fmla="*/ 169 w 356"/>
                <a:gd name="T25" fmla="*/ 1342 h 1361"/>
                <a:gd name="T26" fmla="*/ 180 w 356"/>
                <a:gd name="T27" fmla="*/ 1342 h 1361"/>
                <a:gd name="T28" fmla="*/ 190 w 356"/>
                <a:gd name="T29" fmla="*/ 1342 h 1361"/>
                <a:gd name="T30" fmla="*/ 202 w 356"/>
                <a:gd name="T31" fmla="*/ 1341 h 1361"/>
                <a:gd name="T32" fmla="*/ 213 w 356"/>
                <a:gd name="T33" fmla="*/ 1339 h 1361"/>
                <a:gd name="T34" fmla="*/ 225 w 356"/>
                <a:gd name="T35" fmla="*/ 1339 h 1361"/>
                <a:gd name="T36" fmla="*/ 235 w 356"/>
                <a:gd name="T37" fmla="*/ 1337 h 1361"/>
                <a:gd name="T38" fmla="*/ 245 w 356"/>
                <a:gd name="T39" fmla="*/ 1336 h 1361"/>
                <a:gd name="T40" fmla="*/ 258 w 356"/>
                <a:gd name="T41" fmla="*/ 1334 h 1361"/>
                <a:gd name="T42" fmla="*/ 268 w 356"/>
                <a:gd name="T43" fmla="*/ 1330 h 1361"/>
                <a:gd name="T44" fmla="*/ 278 w 356"/>
                <a:gd name="T45" fmla="*/ 1330 h 1361"/>
                <a:gd name="T46" fmla="*/ 289 w 356"/>
                <a:gd name="T47" fmla="*/ 1327 h 1361"/>
                <a:gd name="T48" fmla="*/ 304 w 356"/>
                <a:gd name="T49" fmla="*/ 1323 h 1361"/>
                <a:gd name="T50" fmla="*/ 320 w 356"/>
                <a:gd name="T51" fmla="*/ 1320 h 1361"/>
                <a:gd name="T52" fmla="*/ 334 w 356"/>
                <a:gd name="T53" fmla="*/ 1317 h 1361"/>
                <a:gd name="T54" fmla="*/ 342 w 356"/>
                <a:gd name="T55" fmla="*/ 1315 h 1361"/>
                <a:gd name="T56" fmla="*/ 351 w 356"/>
                <a:gd name="T57" fmla="*/ 1313 h 1361"/>
                <a:gd name="T58" fmla="*/ 351 w 356"/>
                <a:gd name="T59" fmla="*/ 1327 h 1361"/>
                <a:gd name="T60" fmla="*/ 340 w 356"/>
                <a:gd name="T61" fmla="*/ 1330 h 1361"/>
                <a:gd name="T62" fmla="*/ 327 w 356"/>
                <a:gd name="T63" fmla="*/ 1334 h 1361"/>
                <a:gd name="T64" fmla="*/ 309 w 356"/>
                <a:gd name="T65" fmla="*/ 1339 h 1361"/>
                <a:gd name="T66" fmla="*/ 296 w 356"/>
                <a:gd name="T67" fmla="*/ 1342 h 1361"/>
                <a:gd name="T68" fmla="*/ 285 w 356"/>
                <a:gd name="T69" fmla="*/ 1344 h 1361"/>
                <a:gd name="T70" fmla="*/ 275 w 356"/>
                <a:gd name="T71" fmla="*/ 1348 h 1361"/>
                <a:gd name="T72" fmla="*/ 263 w 356"/>
                <a:gd name="T73" fmla="*/ 1349 h 1361"/>
                <a:gd name="T74" fmla="*/ 251 w 356"/>
                <a:gd name="T75" fmla="*/ 1351 h 1361"/>
                <a:gd name="T76" fmla="*/ 239 w 356"/>
                <a:gd name="T77" fmla="*/ 1353 h 1361"/>
                <a:gd name="T78" fmla="*/ 228 w 356"/>
                <a:gd name="T79" fmla="*/ 1356 h 1361"/>
                <a:gd name="T80" fmla="*/ 214 w 356"/>
                <a:gd name="T81" fmla="*/ 1358 h 1361"/>
                <a:gd name="T82" fmla="*/ 202 w 356"/>
                <a:gd name="T83" fmla="*/ 1358 h 1361"/>
                <a:gd name="T84" fmla="*/ 190 w 356"/>
                <a:gd name="T85" fmla="*/ 1360 h 1361"/>
                <a:gd name="T86" fmla="*/ 178 w 356"/>
                <a:gd name="T87" fmla="*/ 1361 h 1361"/>
                <a:gd name="T88" fmla="*/ 168 w 356"/>
                <a:gd name="T89" fmla="*/ 1361 h 1361"/>
                <a:gd name="T90" fmla="*/ 156 w 356"/>
                <a:gd name="T91" fmla="*/ 1361 h 1361"/>
                <a:gd name="T92" fmla="*/ 144 w 356"/>
                <a:gd name="T93" fmla="*/ 1360 h 1361"/>
                <a:gd name="T94" fmla="*/ 133 w 356"/>
                <a:gd name="T95" fmla="*/ 1358 h 1361"/>
                <a:gd name="T96" fmla="*/ 121 w 356"/>
                <a:gd name="T97" fmla="*/ 1356 h 1361"/>
                <a:gd name="T98" fmla="*/ 111 w 356"/>
                <a:gd name="T99" fmla="*/ 1355 h 1361"/>
                <a:gd name="T100" fmla="*/ 100 w 356"/>
                <a:gd name="T101" fmla="*/ 1353 h 1361"/>
                <a:gd name="T102" fmla="*/ 90 w 356"/>
                <a:gd name="T103" fmla="*/ 1349 h 1361"/>
                <a:gd name="T104" fmla="*/ 78 w 356"/>
                <a:gd name="T105" fmla="*/ 1348 h 1361"/>
                <a:gd name="T106" fmla="*/ 69 w 356"/>
                <a:gd name="T107" fmla="*/ 1344 h 1361"/>
                <a:gd name="T108" fmla="*/ 57 w 356"/>
                <a:gd name="T109" fmla="*/ 1341 h 1361"/>
                <a:gd name="T110" fmla="*/ 40 w 356"/>
                <a:gd name="T111" fmla="*/ 1336 h 1361"/>
                <a:gd name="T112" fmla="*/ 24 w 356"/>
                <a:gd name="T113" fmla="*/ 1329 h 1361"/>
                <a:gd name="T114" fmla="*/ 14 w 356"/>
                <a:gd name="T115" fmla="*/ 1323 h 1361"/>
                <a:gd name="T116" fmla="*/ 5 w 356"/>
                <a:gd name="T117" fmla="*/ 1320 h 1361"/>
                <a:gd name="T118" fmla="*/ 0 w 356"/>
                <a:gd name="T119" fmla="*/ 1318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6" h="1361">
                  <a:moveTo>
                    <a:pt x="28" y="0"/>
                  </a:moveTo>
                  <a:lnTo>
                    <a:pt x="45" y="0"/>
                  </a:lnTo>
                  <a:lnTo>
                    <a:pt x="28" y="1298"/>
                  </a:lnTo>
                  <a:lnTo>
                    <a:pt x="28" y="1298"/>
                  </a:lnTo>
                  <a:lnTo>
                    <a:pt x="30" y="1299"/>
                  </a:lnTo>
                  <a:lnTo>
                    <a:pt x="33" y="1301"/>
                  </a:lnTo>
                  <a:lnTo>
                    <a:pt x="38" y="1304"/>
                  </a:lnTo>
                  <a:lnTo>
                    <a:pt x="42" y="1306"/>
                  </a:lnTo>
                  <a:lnTo>
                    <a:pt x="45" y="1308"/>
                  </a:lnTo>
                  <a:lnTo>
                    <a:pt x="49" y="1310"/>
                  </a:lnTo>
                  <a:lnTo>
                    <a:pt x="52" y="1311"/>
                  </a:lnTo>
                  <a:lnTo>
                    <a:pt x="57" y="1313"/>
                  </a:lnTo>
                  <a:lnTo>
                    <a:pt x="61" y="1317"/>
                  </a:lnTo>
                  <a:lnTo>
                    <a:pt x="66" y="1318"/>
                  </a:lnTo>
                  <a:lnTo>
                    <a:pt x="71" y="1320"/>
                  </a:lnTo>
                  <a:lnTo>
                    <a:pt x="76" y="1322"/>
                  </a:lnTo>
                  <a:lnTo>
                    <a:pt x="81" y="1325"/>
                  </a:lnTo>
                  <a:lnTo>
                    <a:pt x="88" y="1327"/>
                  </a:lnTo>
                  <a:lnTo>
                    <a:pt x="93" y="1329"/>
                  </a:lnTo>
                  <a:lnTo>
                    <a:pt x="99" y="1330"/>
                  </a:lnTo>
                  <a:lnTo>
                    <a:pt x="106" y="1332"/>
                  </a:lnTo>
                  <a:lnTo>
                    <a:pt x="109" y="1334"/>
                  </a:lnTo>
                  <a:lnTo>
                    <a:pt x="112" y="1334"/>
                  </a:lnTo>
                  <a:lnTo>
                    <a:pt x="116" y="1336"/>
                  </a:lnTo>
                  <a:lnTo>
                    <a:pt x="119" y="1336"/>
                  </a:lnTo>
                  <a:lnTo>
                    <a:pt x="123" y="1337"/>
                  </a:lnTo>
                  <a:lnTo>
                    <a:pt x="126" y="1337"/>
                  </a:lnTo>
                  <a:lnTo>
                    <a:pt x="130" y="1337"/>
                  </a:lnTo>
                  <a:lnTo>
                    <a:pt x="133" y="1339"/>
                  </a:lnTo>
                  <a:lnTo>
                    <a:pt x="137" y="1339"/>
                  </a:lnTo>
                  <a:lnTo>
                    <a:pt x="140" y="1341"/>
                  </a:lnTo>
                  <a:lnTo>
                    <a:pt x="144" y="1341"/>
                  </a:lnTo>
                  <a:lnTo>
                    <a:pt x="147" y="1341"/>
                  </a:lnTo>
                  <a:lnTo>
                    <a:pt x="150" y="1341"/>
                  </a:lnTo>
                  <a:lnTo>
                    <a:pt x="154" y="1342"/>
                  </a:lnTo>
                  <a:lnTo>
                    <a:pt x="157" y="1342"/>
                  </a:lnTo>
                  <a:lnTo>
                    <a:pt x="161" y="1342"/>
                  </a:lnTo>
                  <a:lnTo>
                    <a:pt x="164" y="1342"/>
                  </a:lnTo>
                  <a:lnTo>
                    <a:pt x="169" y="1342"/>
                  </a:lnTo>
                  <a:lnTo>
                    <a:pt x="173" y="1342"/>
                  </a:lnTo>
                  <a:lnTo>
                    <a:pt x="176" y="1342"/>
                  </a:lnTo>
                  <a:lnTo>
                    <a:pt x="180" y="1342"/>
                  </a:lnTo>
                  <a:lnTo>
                    <a:pt x="183" y="1342"/>
                  </a:lnTo>
                  <a:lnTo>
                    <a:pt x="187" y="1342"/>
                  </a:lnTo>
                  <a:lnTo>
                    <a:pt x="190" y="1342"/>
                  </a:lnTo>
                  <a:lnTo>
                    <a:pt x="194" y="1341"/>
                  </a:lnTo>
                  <a:lnTo>
                    <a:pt x="199" y="1341"/>
                  </a:lnTo>
                  <a:lnTo>
                    <a:pt x="202" y="1341"/>
                  </a:lnTo>
                  <a:lnTo>
                    <a:pt x="206" y="1341"/>
                  </a:lnTo>
                  <a:lnTo>
                    <a:pt x="209" y="1341"/>
                  </a:lnTo>
                  <a:lnTo>
                    <a:pt x="213" y="1339"/>
                  </a:lnTo>
                  <a:lnTo>
                    <a:pt x="216" y="1339"/>
                  </a:lnTo>
                  <a:lnTo>
                    <a:pt x="221" y="1339"/>
                  </a:lnTo>
                  <a:lnTo>
                    <a:pt x="225" y="1339"/>
                  </a:lnTo>
                  <a:lnTo>
                    <a:pt x="228" y="1337"/>
                  </a:lnTo>
                  <a:lnTo>
                    <a:pt x="232" y="1337"/>
                  </a:lnTo>
                  <a:lnTo>
                    <a:pt x="235" y="1337"/>
                  </a:lnTo>
                  <a:lnTo>
                    <a:pt x="239" y="1336"/>
                  </a:lnTo>
                  <a:lnTo>
                    <a:pt x="242" y="1336"/>
                  </a:lnTo>
                  <a:lnTo>
                    <a:pt x="245" y="1336"/>
                  </a:lnTo>
                  <a:lnTo>
                    <a:pt x="251" y="1334"/>
                  </a:lnTo>
                  <a:lnTo>
                    <a:pt x="254" y="1334"/>
                  </a:lnTo>
                  <a:lnTo>
                    <a:pt x="258" y="1334"/>
                  </a:lnTo>
                  <a:lnTo>
                    <a:pt x="261" y="1332"/>
                  </a:lnTo>
                  <a:lnTo>
                    <a:pt x="264" y="1332"/>
                  </a:lnTo>
                  <a:lnTo>
                    <a:pt x="268" y="1330"/>
                  </a:lnTo>
                  <a:lnTo>
                    <a:pt x="271" y="1330"/>
                  </a:lnTo>
                  <a:lnTo>
                    <a:pt x="275" y="1330"/>
                  </a:lnTo>
                  <a:lnTo>
                    <a:pt x="278" y="1330"/>
                  </a:lnTo>
                  <a:lnTo>
                    <a:pt x="282" y="1329"/>
                  </a:lnTo>
                  <a:lnTo>
                    <a:pt x="285" y="1329"/>
                  </a:lnTo>
                  <a:lnTo>
                    <a:pt x="289" y="1327"/>
                  </a:lnTo>
                  <a:lnTo>
                    <a:pt x="292" y="1327"/>
                  </a:lnTo>
                  <a:lnTo>
                    <a:pt x="297" y="1325"/>
                  </a:lnTo>
                  <a:lnTo>
                    <a:pt x="304" y="1323"/>
                  </a:lnTo>
                  <a:lnTo>
                    <a:pt x="309" y="1323"/>
                  </a:lnTo>
                  <a:lnTo>
                    <a:pt x="315" y="1322"/>
                  </a:lnTo>
                  <a:lnTo>
                    <a:pt x="320" y="1320"/>
                  </a:lnTo>
                  <a:lnTo>
                    <a:pt x="325" y="1318"/>
                  </a:lnTo>
                  <a:lnTo>
                    <a:pt x="328" y="1318"/>
                  </a:lnTo>
                  <a:lnTo>
                    <a:pt x="334" y="1317"/>
                  </a:lnTo>
                  <a:lnTo>
                    <a:pt x="337" y="1317"/>
                  </a:lnTo>
                  <a:lnTo>
                    <a:pt x="340" y="1315"/>
                  </a:lnTo>
                  <a:lnTo>
                    <a:pt x="342" y="1315"/>
                  </a:lnTo>
                  <a:lnTo>
                    <a:pt x="346" y="1315"/>
                  </a:lnTo>
                  <a:lnTo>
                    <a:pt x="349" y="1313"/>
                  </a:lnTo>
                  <a:lnTo>
                    <a:pt x="351" y="1313"/>
                  </a:lnTo>
                  <a:lnTo>
                    <a:pt x="356" y="1325"/>
                  </a:lnTo>
                  <a:lnTo>
                    <a:pt x="354" y="1325"/>
                  </a:lnTo>
                  <a:lnTo>
                    <a:pt x="351" y="1327"/>
                  </a:lnTo>
                  <a:lnTo>
                    <a:pt x="347" y="1327"/>
                  </a:lnTo>
                  <a:lnTo>
                    <a:pt x="344" y="1329"/>
                  </a:lnTo>
                  <a:lnTo>
                    <a:pt x="340" y="1330"/>
                  </a:lnTo>
                  <a:lnTo>
                    <a:pt x="337" y="1332"/>
                  </a:lnTo>
                  <a:lnTo>
                    <a:pt x="332" y="1332"/>
                  </a:lnTo>
                  <a:lnTo>
                    <a:pt x="327" y="1334"/>
                  </a:lnTo>
                  <a:lnTo>
                    <a:pt x="321" y="1336"/>
                  </a:lnTo>
                  <a:lnTo>
                    <a:pt x="316" y="1337"/>
                  </a:lnTo>
                  <a:lnTo>
                    <a:pt x="309" y="1339"/>
                  </a:lnTo>
                  <a:lnTo>
                    <a:pt x="302" y="1341"/>
                  </a:lnTo>
                  <a:lnTo>
                    <a:pt x="299" y="1341"/>
                  </a:lnTo>
                  <a:lnTo>
                    <a:pt x="296" y="1342"/>
                  </a:lnTo>
                  <a:lnTo>
                    <a:pt x="292" y="1342"/>
                  </a:lnTo>
                  <a:lnTo>
                    <a:pt x="290" y="1344"/>
                  </a:lnTo>
                  <a:lnTo>
                    <a:pt x="285" y="1344"/>
                  </a:lnTo>
                  <a:lnTo>
                    <a:pt x="282" y="1346"/>
                  </a:lnTo>
                  <a:lnTo>
                    <a:pt x="278" y="1346"/>
                  </a:lnTo>
                  <a:lnTo>
                    <a:pt x="275" y="1348"/>
                  </a:lnTo>
                  <a:lnTo>
                    <a:pt x="270" y="1348"/>
                  </a:lnTo>
                  <a:lnTo>
                    <a:pt x="266" y="1349"/>
                  </a:lnTo>
                  <a:lnTo>
                    <a:pt x="263" y="1349"/>
                  </a:lnTo>
                  <a:lnTo>
                    <a:pt x="259" y="1351"/>
                  </a:lnTo>
                  <a:lnTo>
                    <a:pt x="256" y="1351"/>
                  </a:lnTo>
                  <a:lnTo>
                    <a:pt x="251" y="1351"/>
                  </a:lnTo>
                  <a:lnTo>
                    <a:pt x="247" y="1353"/>
                  </a:lnTo>
                  <a:lnTo>
                    <a:pt x="244" y="1353"/>
                  </a:lnTo>
                  <a:lnTo>
                    <a:pt x="239" y="1353"/>
                  </a:lnTo>
                  <a:lnTo>
                    <a:pt x="235" y="1355"/>
                  </a:lnTo>
                  <a:lnTo>
                    <a:pt x="232" y="1355"/>
                  </a:lnTo>
                  <a:lnTo>
                    <a:pt x="228" y="1356"/>
                  </a:lnTo>
                  <a:lnTo>
                    <a:pt x="223" y="1356"/>
                  </a:lnTo>
                  <a:lnTo>
                    <a:pt x="220" y="1356"/>
                  </a:lnTo>
                  <a:lnTo>
                    <a:pt x="214" y="1358"/>
                  </a:lnTo>
                  <a:lnTo>
                    <a:pt x="211" y="1358"/>
                  </a:lnTo>
                  <a:lnTo>
                    <a:pt x="206" y="1358"/>
                  </a:lnTo>
                  <a:lnTo>
                    <a:pt x="202" y="1358"/>
                  </a:lnTo>
                  <a:lnTo>
                    <a:pt x="199" y="1360"/>
                  </a:lnTo>
                  <a:lnTo>
                    <a:pt x="195" y="1360"/>
                  </a:lnTo>
                  <a:lnTo>
                    <a:pt x="190" y="1360"/>
                  </a:lnTo>
                  <a:lnTo>
                    <a:pt x="187" y="1361"/>
                  </a:lnTo>
                  <a:lnTo>
                    <a:pt x="183" y="1361"/>
                  </a:lnTo>
                  <a:lnTo>
                    <a:pt x="178" y="1361"/>
                  </a:lnTo>
                  <a:lnTo>
                    <a:pt x="175" y="1361"/>
                  </a:lnTo>
                  <a:lnTo>
                    <a:pt x="171" y="1361"/>
                  </a:lnTo>
                  <a:lnTo>
                    <a:pt x="168" y="1361"/>
                  </a:lnTo>
                  <a:lnTo>
                    <a:pt x="164" y="1361"/>
                  </a:lnTo>
                  <a:lnTo>
                    <a:pt x="161" y="1361"/>
                  </a:lnTo>
                  <a:lnTo>
                    <a:pt x="156" y="1361"/>
                  </a:lnTo>
                  <a:lnTo>
                    <a:pt x="152" y="1361"/>
                  </a:lnTo>
                  <a:lnTo>
                    <a:pt x="149" y="1361"/>
                  </a:lnTo>
                  <a:lnTo>
                    <a:pt x="144" y="1360"/>
                  </a:lnTo>
                  <a:lnTo>
                    <a:pt x="140" y="1360"/>
                  </a:lnTo>
                  <a:lnTo>
                    <a:pt x="137" y="1358"/>
                  </a:lnTo>
                  <a:lnTo>
                    <a:pt x="133" y="1358"/>
                  </a:lnTo>
                  <a:lnTo>
                    <a:pt x="130" y="1358"/>
                  </a:lnTo>
                  <a:lnTo>
                    <a:pt x="126" y="1358"/>
                  </a:lnTo>
                  <a:lnTo>
                    <a:pt x="121" y="1356"/>
                  </a:lnTo>
                  <a:lnTo>
                    <a:pt x="118" y="1356"/>
                  </a:lnTo>
                  <a:lnTo>
                    <a:pt x="114" y="1355"/>
                  </a:lnTo>
                  <a:lnTo>
                    <a:pt x="111" y="1355"/>
                  </a:lnTo>
                  <a:lnTo>
                    <a:pt x="107" y="1355"/>
                  </a:lnTo>
                  <a:lnTo>
                    <a:pt x="104" y="1353"/>
                  </a:lnTo>
                  <a:lnTo>
                    <a:pt x="100" y="1353"/>
                  </a:lnTo>
                  <a:lnTo>
                    <a:pt x="97" y="1351"/>
                  </a:lnTo>
                  <a:lnTo>
                    <a:pt x="93" y="1351"/>
                  </a:lnTo>
                  <a:lnTo>
                    <a:pt x="90" y="1349"/>
                  </a:lnTo>
                  <a:lnTo>
                    <a:pt x="85" y="1349"/>
                  </a:lnTo>
                  <a:lnTo>
                    <a:pt x="81" y="1348"/>
                  </a:lnTo>
                  <a:lnTo>
                    <a:pt x="78" y="1348"/>
                  </a:lnTo>
                  <a:lnTo>
                    <a:pt x="76" y="1346"/>
                  </a:lnTo>
                  <a:lnTo>
                    <a:pt x="73" y="1346"/>
                  </a:lnTo>
                  <a:lnTo>
                    <a:pt x="69" y="1344"/>
                  </a:lnTo>
                  <a:lnTo>
                    <a:pt x="66" y="1342"/>
                  </a:lnTo>
                  <a:lnTo>
                    <a:pt x="62" y="1342"/>
                  </a:lnTo>
                  <a:lnTo>
                    <a:pt x="57" y="1341"/>
                  </a:lnTo>
                  <a:lnTo>
                    <a:pt x="50" y="1339"/>
                  </a:lnTo>
                  <a:lnTo>
                    <a:pt x="45" y="1337"/>
                  </a:lnTo>
                  <a:lnTo>
                    <a:pt x="40" y="1336"/>
                  </a:lnTo>
                  <a:lnTo>
                    <a:pt x="35" y="1332"/>
                  </a:lnTo>
                  <a:lnTo>
                    <a:pt x="30" y="1330"/>
                  </a:lnTo>
                  <a:lnTo>
                    <a:pt x="24" y="1329"/>
                  </a:lnTo>
                  <a:lnTo>
                    <a:pt x="21" y="1327"/>
                  </a:lnTo>
                  <a:lnTo>
                    <a:pt x="16" y="1325"/>
                  </a:lnTo>
                  <a:lnTo>
                    <a:pt x="14" y="1323"/>
                  </a:lnTo>
                  <a:lnTo>
                    <a:pt x="11" y="1322"/>
                  </a:lnTo>
                  <a:lnTo>
                    <a:pt x="7" y="1322"/>
                  </a:lnTo>
                  <a:lnTo>
                    <a:pt x="5" y="1320"/>
                  </a:lnTo>
                  <a:lnTo>
                    <a:pt x="4" y="1320"/>
                  </a:lnTo>
                  <a:lnTo>
                    <a:pt x="0" y="1318"/>
                  </a:lnTo>
                  <a:lnTo>
                    <a:pt x="0" y="131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35"/>
            <p:cNvSpPr>
              <a:spLocks/>
            </p:cNvSpPr>
            <p:nvPr/>
          </p:nvSpPr>
          <p:spPr bwMode="auto">
            <a:xfrm>
              <a:off x="4088" y="1920"/>
              <a:ext cx="86" cy="164"/>
            </a:xfrm>
            <a:custGeom>
              <a:avLst/>
              <a:gdLst>
                <a:gd name="T0" fmla="*/ 5 w 173"/>
                <a:gd name="T1" fmla="*/ 4 h 329"/>
                <a:gd name="T2" fmla="*/ 4 w 173"/>
                <a:gd name="T3" fmla="*/ 21 h 329"/>
                <a:gd name="T4" fmla="*/ 2 w 173"/>
                <a:gd name="T5" fmla="*/ 33 h 329"/>
                <a:gd name="T6" fmla="*/ 0 w 173"/>
                <a:gd name="T7" fmla="*/ 47 h 329"/>
                <a:gd name="T8" fmla="*/ 0 w 173"/>
                <a:gd name="T9" fmla="*/ 63 h 329"/>
                <a:gd name="T10" fmla="*/ 2 w 173"/>
                <a:gd name="T11" fmla="*/ 82 h 329"/>
                <a:gd name="T12" fmla="*/ 7 w 173"/>
                <a:gd name="T13" fmla="*/ 99 h 329"/>
                <a:gd name="T14" fmla="*/ 12 w 173"/>
                <a:gd name="T15" fmla="*/ 113 h 329"/>
                <a:gd name="T16" fmla="*/ 12 w 173"/>
                <a:gd name="T17" fmla="*/ 121 h 329"/>
                <a:gd name="T18" fmla="*/ 10 w 173"/>
                <a:gd name="T19" fmla="*/ 140 h 329"/>
                <a:gd name="T20" fmla="*/ 12 w 173"/>
                <a:gd name="T21" fmla="*/ 156 h 329"/>
                <a:gd name="T22" fmla="*/ 12 w 173"/>
                <a:gd name="T23" fmla="*/ 173 h 329"/>
                <a:gd name="T24" fmla="*/ 14 w 173"/>
                <a:gd name="T25" fmla="*/ 190 h 329"/>
                <a:gd name="T26" fmla="*/ 19 w 173"/>
                <a:gd name="T27" fmla="*/ 208 h 329"/>
                <a:gd name="T28" fmla="*/ 26 w 173"/>
                <a:gd name="T29" fmla="*/ 223 h 329"/>
                <a:gd name="T30" fmla="*/ 35 w 173"/>
                <a:gd name="T31" fmla="*/ 239 h 329"/>
                <a:gd name="T32" fmla="*/ 45 w 173"/>
                <a:gd name="T33" fmla="*/ 253 h 329"/>
                <a:gd name="T34" fmla="*/ 57 w 173"/>
                <a:gd name="T35" fmla="*/ 265 h 329"/>
                <a:gd name="T36" fmla="*/ 71 w 173"/>
                <a:gd name="T37" fmla="*/ 277 h 329"/>
                <a:gd name="T38" fmla="*/ 85 w 173"/>
                <a:gd name="T39" fmla="*/ 287 h 329"/>
                <a:gd name="T40" fmla="*/ 97 w 173"/>
                <a:gd name="T41" fmla="*/ 298 h 329"/>
                <a:gd name="T42" fmla="*/ 114 w 173"/>
                <a:gd name="T43" fmla="*/ 308 h 329"/>
                <a:gd name="T44" fmla="*/ 137 w 173"/>
                <a:gd name="T45" fmla="*/ 317 h 329"/>
                <a:gd name="T46" fmla="*/ 154 w 173"/>
                <a:gd name="T47" fmla="*/ 325 h 329"/>
                <a:gd name="T48" fmla="*/ 166 w 173"/>
                <a:gd name="T49" fmla="*/ 327 h 329"/>
                <a:gd name="T50" fmla="*/ 171 w 173"/>
                <a:gd name="T51" fmla="*/ 329 h 329"/>
                <a:gd name="T52" fmla="*/ 157 w 173"/>
                <a:gd name="T53" fmla="*/ 318 h 329"/>
                <a:gd name="T54" fmla="*/ 137 w 173"/>
                <a:gd name="T55" fmla="*/ 303 h 329"/>
                <a:gd name="T56" fmla="*/ 123 w 173"/>
                <a:gd name="T57" fmla="*/ 289 h 329"/>
                <a:gd name="T58" fmla="*/ 107 w 173"/>
                <a:gd name="T59" fmla="*/ 275 h 329"/>
                <a:gd name="T60" fmla="*/ 93 w 173"/>
                <a:gd name="T61" fmla="*/ 258 h 329"/>
                <a:gd name="T62" fmla="*/ 80 w 173"/>
                <a:gd name="T63" fmla="*/ 239 h 329"/>
                <a:gd name="T64" fmla="*/ 69 w 173"/>
                <a:gd name="T65" fmla="*/ 220 h 329"/>
                <a:gd name="T66" fmla="*/ 61 w 173"/>
                <a:gd name="T67" fmla="*/ 204 h 329"/>
                <a:gd name="T68" fmla="*/ 54 w 173"/>
                <a:gd name="T69" fmla="*/ 189 h 329"/>
                <a:gd name="T70" fmla="*/ 48 w 173"/>
                <a:gd name="T71" fmla="*/ 171 h 329"/>
                <a:gd name="T72" fmla="*/ 48 w 173"/>
                <a:gd name="T73" fmla="*/ 166 h 329"/>
                <a:gd name="T74" fmla="*/ 62 w 173"/>
                <a:gd name="T75" fmla="*/ 182 h 329"/>
                <a:gd name="T76" fmla="*/ 80 w 173"/>
                <a:gd name="T77" fmla="*/ 199 h 329"/>
                <a:gd name="T78" fmla="*/ 99 w 173"/>
                <a:gd name="T79" fmla="*/ 215 h 329"/>
                <a:gd name="T80" fmla="*/ 118 w 173"/>
                <a:gd name="T81" fmla="*/ 225 h 329"/>
                <a:gd name="T82" fmla="*/ 135 w 173"/>
                <a:gd name="T83" fmla="*/ 235 h 329"/>
                <a:gd name="T84" fmla="*/ 152 w 173"/>
                <a:gd name="T85" fmla="*/ 242 h 329"/>
                <a:gd name="T86" fmla="*/ 149 w 173"/>
                <a:gd name="T87" fmla="*/ 223 h 329"/>
                <a:gd name="T88" fmla="*/ 137 w 173"/>
                <a:gd name="T89" fmla="*/ 215 h 329"/>
                <a:gd name="T90" fmla="*/ 119 w 173"/>
                <a:gd name="T91" fmla="*/ 203 h 329"/>
                <a:gd name="T92" fmla="*/ 100 w 173"/>
                <a:gd name="T93" fmla="*/ 187 h 329"/>
                <a:gd name="T94" fmla="*/ 80 w 173"/>
                <a:gd name="T95" fmla="*/ 170 h 329"/>
                <a:gd name="T96" fmla="*/ 59 w 173"/>
                <a:gd name="T97" fmla="*/ 151 h 329"/>
                <a:gd name="T98" fmla="*/ 43 w 173"/>
                <a:gd name="T99" fmla="*/ 130 h 329"/>
                <a:gd name="T100" fmla="*/ 31 w 173"/>
                <a:gd name="T101" fmla="*/ 111 h 329"/>
                <a:gd name="T102" fmla="*/ 24 w 173"/>
                <a:gd name="T103" fmla="*/ 90 h 329"/>
                <a:gd name="T104" fmla="*/ 19 w 173"/>
                <a:gd name="T105" fmla="*/ 71 h 329"/>
                <a:gd name="T106" fmla="*/ 14 w 173"/>
                <a:gd name="T107" fmla="*/ 52 h 329"/>
                <a:gd name="T108" fmla="*/ 12 w 173"/>
                <a:gd name="T109" fmla="*/ 35 h 329"/>
                <a:gd name="T110" fmla="*/ 9 w 173"/>
                <a:gd name="T111" fmla="*/ 21 h 329"/>
                <a:gd name="T112" fmla="*/ 9 w 173"/>
                <a:gd name="T113" fmla="*/ 9 h 329"/>
                <a:gd name="T114" fmla="*/ 7 w 173"/>
                <a:gd name="T11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3" h="329">
                  <a:moveTo>
                    <a:pt x="7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4" y="13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4" y="85"/>
                  </a:lnTo>
                  <a:lnTo>
                    <a:pt x="4" y="89"/>
                  </a:lnTo>
                  <a:lnTo>
                    <a:pt x="5" y="92"/>
                  </a:lnTo>
                  <a:lnTo>
                    <a:pt x="7" y="99"/>
                  </a:lnTo>
                  <a:lnTo>
                    <a:pt x="9" y="104"/>
                  </a:lnTo>
                  <a:lnTo>
                    <a:pt x="10" y="108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8"/>
                  </a:lnTo>
                  <a:lnTo>
                    <a:pt x="12" y="121"/>
                  </a:lnTo>
                  <a:lnTo>
                    <a:pt x="12" y="125"/>
                  </a:lnTo>
                  <a:lnTo>
                    <a:pt x="10" y="130"/>
                  </a:lnTo>
                  <a:lnTo>
                    <a:pt x="10" y="137"/>
                  </a:lnTo>
                  <a:lnTo>
                    <a:pt x="10" y="140"/>
                  </a:lnTo>
                  <a:lnTo>
                    <a:pt x="10" y="144"/>
                  </a:lnTo>
                  <a:lnTo>
                    <a:pt x="10" y="149"/>
                  </a:lnTo>
                  <a:lnTo>
                    <a:pt x="12" y="152"/>
                  </a:lnTo>
                  <a:lnTo>
                    <a:pt x="12" y="156"/>
                  </a:lnTo>
                  <a:lnTo>
                    <a:pt x="12" y="159"/>
                  </a:lnTo>
                  <a:lnTo>
                    <a:pt x="12" y="165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2" y="178"/>
                  </a:lnTo>
                  <a:lnTo>
                    <a:pt x="14" y="182"/>
                  </a:lnTo>
                  <a:lnTo>
                    <a:pt x="14" y="187"/>
                  </a:lnTo>
                  <a:lnTo>
                    <a:pt x="14" y="190"/>
                  </a:lnTo>
                  <a:lnTo>
                    <a:pt x="16" y="196"/>
                  </a:lnTo>
                  <a:lnTo>
                    <a:pt x="16" y="199"/>
                  </a:lnTo>
                  <a:lnTo>
                    <a:pt x="17" y="204"/>
                  </a:lnTo>
                  <a:lnTo>
                    <a:pt x="19" y="208"/>
                  </a:lnTo>
                  <a:lnTo>
                    <a:pt x="21" y="213"/>
                  </a:lnTo>
                  <a:lnTo>
                    <a:pt x="23" y="216"/>
                  </a:lnTo>
                  <a:lnTo>
                    <a:pt x="24" y="220"/>
                  </a:lnTo>
                  <a:lnTo>
                    <a:pt x="26" y="223"/>
                  </a:lnTo>
                  <a:lnTo>
                    <a:pt x="28" y="227"/>
                  </a:lnTo>
                  <a:lnTo>
                    <a:pt x="29" y="230"/>
                  </a:lnTo>
                  <a:lnTo>
                    <a:pt x="33" y="235"/>
                  </a:lnTo>
                  <a:lnTo>
                    <a:pt x="35" y="239"/>
                  </a:lnTo>
                  <a:lnTo>
                    <a:pt x="36" y="242"/>
                  </a:lnTo>
                  <a:lnTo>
                    <a:pt x="40" y="246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8" y="256"/>
                  </a:lnTo>
                  <a:lnTo>
                    <a:pt x="50" y="258"/>
                  </a:lnTo>
                  <a:lnTo>
                    <a:pt x="54" y="261"/>
                  </a:lnTo>
                  <a:lnTo>
                    <a:pt x="57" y="265"/>
                  </a:lnTo>
                  <a:lnTo>
                    <a:pt x="61" y="268"/>
                  </a:lnTo>
                  <a:lnTo>
                    <a:pt x="64" y="272"/>
                  </a:lnTo>
                  <a:lnTo>
                    <a:pt x="67" y="275"/>
                  </a:lnTo>
                  <a:lnTo>
                    <a:pt x="71" y="277"/>
                  </a:lnTo>
                  <a:lnTo>
                    <a:pt x="74" y="280"/>
                  </a:lnTo>
                  <a:lnTo>
                    <a:pt x="78" y="282"/>
                  </a:lnTo>
                  <a:lnTo>
                    <a:pt x="81" y="286"/>
                  </a:lnTo>
                  <a:lnTo>
                    <a:pt x="85" y="287"/>
                  </a:lnTo>
                  <a:lnTo>
                    <a:pt x="88" y="291"/>
                  </a:lnTo>
                  <a:lnTo>
                    <a:pt x="92" y="292"/>
                  </a:lnTo>
                  <a:lnTo>
                    <a:pt x="95" y="296"/>
                  </a:lnTo>
                  <a:lnTo>
                    <a:pt x="97" y="298"/>
                  </a:lnTo>
                  <a:lnTo>
                    <a:pt x="100" y="299"/>
                  </a:lnTo>
                  <a:lnTo>
                    <a:pt x="104" y="301"/>
                  </a:lnTo>
                  <a:lnTo>
                    <a:pt x="107" y="305"/>
                  </a:lnTo>
                  <a:lnTo>
                    <a:pt x="114" y="308"/>
                  </a:lnTo>
                  <a:lnTo>
                    <a:pt x="119" y="311"/>
                  </a:lnTo>
                  <a:lnTo>
                    <a:pt x="124" y="313"/>
                  </a:lnTo>
                  <a:lnTo>
                    <a:pt x="130" y="315"/>
                  </a:lnTo>
                  <a:lnTo>
                    <a:pt x="137" y="317"/>
                  </a:lnTo>
                  <a:lnTo>
                    <a:pt x="142" y="320"/>
                  </a:lnTo>
                  <a:lnTo>
                    <a:pt x="145" y="322"/>
                  </a:lnTo>
                  <a:lnTo>
                    <a:pt x="150" y="324"/>
                  </a:lnTo>
                  <a:lnTo>
                    <a:pt x="154" y="325"/>
                  </a:lnTo>
                  <a:lnTo>
                    <a:pt x="157" y="325"/>
                  </a:lnTo>
                  <a:lnTo>
                    <a:pt x="161" y="327"/>
                  </a:lnTo>
                  <a:lnTo>
                    <a:pt x="162" y="327"/>
                  </a:lnTo>
                  <a:lnTo>
                    <a:pt x="166" y="327"/>
                  </a:lnTo>
                  <a:lnTo>
                    <a:pt x="168" y="329"/>
                  </a:lnTo>
                  <a:lnTo>
                    <a:pt x="171" y="329"/>
                  </a:lnTo>
                  <a:lnTo>
                    <a:pt x="173" y="329"/>
                  </a:lnTo>
                  <a:lnTo>
                    <a:pt x="171" y="329"/>
                  </a:lnTo>
                  <a:lnTo>
                    <a:pt x="169" y="327"/>
                  </a:lnTo>
                  <a:lnTo>
                    <a:pt x="166" y="325"/>
                  </a:lnTo>
                  <a:lnTo>
                    <a:pt x="162" y="324"/>
                  </a:lnTo>
                  <a:lnTo>
                    <a:pt x="157" y="318"/>
                  </a:lnTo>
                  <a:lnTo>
                    <a:pt x="152" y="315"/>
                  </a:lnTo>
                  <a:lnTo>
                    <a:pt x="147" y="311"/>
                  </a:lnTo>
                  <a:lnTo>
                    <a:pt x="140" y="306"/>
                  </a:lnTo>
                  <a:lnTo>
                    <a:pt x="137" y="303"/>
                  </a:lnTo>
                  <a:lnTo>
                    <a:pt x="133" y="299"/>
                  </a:lnTo>
                  <a:lnTo>
                    <a:pt x="130" y="296"/>
                  </a:lnTo>
                  <a:lnTo>
                    <a:pt x="126" y="292"/>
                  </a:lnTo>
                  <a:lnTo>
                    <a:pt x="123" y="289"/>
                  </a:lnTo>
                  <a:lnTo>
                    <a:pt x="119" y="286"/>
                  </a:lnTo>
                  <a:lnTo>
                    <a:pt x="116" y="282"/>
                  </a:lnTo>
                  <a:lnTo>
                    <a:pt x="112" y="279"/>
                  </a:lnTo>
                  <a:lnTo>
                    <a:pt x="107" y="275"/>
                  </a:lnTo>
                  <a:lnTo>
                    <a:pt x="104" y="270"/>
                  </a:lnTo>
                  <a:lnTo>
                    <a:pt x="100" y="267"/>
                  </a:lnTo>
                  <a:lnTo>
                    <a:pt x="97" y="261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6" y="248"/>
                  </a:lnTo>
                  <a:lnTo>
                    <a:pt x="83" y="244"/>
                  </a:lnTo>
                  <a:lnTo>
                    <a:pt x="80" y="239"/>
                  </a:lnTo>
                  <a:lnTo>
                    <a:pt x="76" y="232"/>
                  </a:lnTo>
                  <a:lnTo>
                    <a:pt x="73" y="229"/>
                  </a:lnTo>
                  <a:lnTo>
                    <a:pt x="71" y="223"/>
                  </a:lnTo>
                  <a:lnTo>
                    <a:pt x="69" y="220"/>
                  </a:lnTo>
                  <a:lnTo>
                    <a:pt x="66" y="215"/>
                  </a:lnTo>
                  <a:lnTo>
                    <a:pt x="64" y="211"/>
                  </a:lnTo>
                  <a:lnTo>
                    <a:pt x="62" y="208"/>
                  </a:lnTo>
                  <a:lnTo>
                    <a:pt x="61" y="204"/>
                  </a:lnTo>
                  <a:lnTo>
                    <a:pt x="59" y="201"/>
                  </a:lnTo>
                  <a:lnTo>
                    <a:pt x="57" y="197"/>
                  </a:lnTo>
                  <a:lnTo>
                    <a:pt x="55" y="194"/>
                  </a:lnTo>
                  <a:lnTo>
                    <a:pt x="54" y="189"/>
                  </a:lnTo>
                  <a:lnTo>
                    <a:pt x="52" y="184"/>
                  </a:lnTo>
                  <a:lnTo>
                    <a:pt x="50" y="178"/>
                  </a:lnTo>
                  <a:lnTo>
                    <a:pt x="48" y="175"/>
                  </a:lnTo>
                  <a:lnTo>
                    <a:pt x="48" y="171"/>
                  </a:lnTo>
                  <a:lnTo>
                    <a:pt x="48" y="170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8" y="166"/>
                  </a:lnTo>
                  <a:lnTo>
                    <a:pt x="52" y="171"/>
                  </a:lnTo>
                  <a:lnTo>
                    <a:pt x="55" y="173"/>
                  </a:lnTo>
                  <a:lnTo>
                    <a:pt x="59" y="178"/>
                  </a:lnTo>
                  <a:lnTo>
                    <a:pt x="62" y="182"/>
                  </a:lnTo>
                  <a:lnTo>
                    <a:pt x="66" y="185"/>
                  </a:lnTo>
                  <a:lnTo>
                    <a:pt x="69" y="190"/>
                  </a:lnTo>
                  <a:lnTo>
                    <a:pt x="74" y="194"/>
                  </a:lnTo>
                  <a:lnTo>
                    <a:pt x="80" y="199"/>
                  </a:lnTo>
                  <a:lnTo>
                    <a:pt x="85" y="204"/>
                  </a:lnTo>
                  <a:lnTo>
                    <a:pt x="90" y="208"/>
                  </a:lnTo>
                  <a:lnTo>
                    <a:pt x="95" y="211"/>
                  </a:lnTo>
                  <a:lnTo>
                    <a:pt x="99" y="215"/>
                  </a:lnTo>
                  <a:lnTo>
                    <a:pt x="104" y="218"/>
                  </a:lnTo>
                  <a:lnTo>
                    <a:pt x="109" y="222"/>
                  </a:lnTo>
                  <a:lnTo>
                    <a:pt x="114" y="223"/>
                  </a:lnTo>
                  <a:lnTo>
                    <a:pt x="118" y="225"/>
                  </a:lnTo>
                  <a:lnTo>
                    <a:pt x="123" y="229"/>
                  </a:lnTo>
                  <a:lnTo>
                    <a:pt x="126" y="230"/>
                  </a:lnTo>
                  <a:lnTo>
                    <a:pt x="131" y="232"/>
                  </a:lnTo>
                  <a:lnTo>
                    <a:pt x="135" y="235"/>
                  </a:lnTo>
                  <a:lnTo>
                    <a:pt x="140" y="237"/>
                  </a:lnTo>
                  <a:lnTo>
                    <a:pt x="145" y="239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4" y="244"/>
                  </a:lnTo>
                  <a:lnTo>
                    <a:pt x="152" y="225"/>
                  </a:lnTo>
                  <a:lnTo>
                    <a:pt x="150" y="225"/>
                  </a:lnTo>
                  <a:lnTo>
                    <a:pt x="149" y="223"/>
                  </a:lnTo>
                  <a:lnTo>
                    <a:pt x="145" y="220"/>
                  </a:lnTo>
                  <a:lnTo>
                    <a:pt x="143" y="218"/>
                  </a:lnTo>
                  <a:lnTo>
                    <a:pt x="140" y="216"/>
                  </a:lnTo>
                  <a:lnTo>
                    <a:pt x="137" y="215"/>
                  </a:lnTo>
                  <a:lnTo>
                    <a:pt x="131" y="211"/>
                  </a:lnTo>
                  <a:lnTo>
                    <a:pt x="128" y="210"/>
                  </a:lnTo>
                  <a:lnTo>
                    <a:pt x="124" y="206"/>
                  </a:lnTo>
                  <a:lnTo>
                    <a:pt x="119" y="203"/>
                  </a:lnTo>
                  <a:lnTo>
                    <a:pt x="114" y="199"/>
                  </a:lnTo>
                  <a:lnTo>
                    <a:pt x="111" y="196"/>
                  </a:lnTo>
                  <a:lnTo>
                    <a:pt x="105" y="190"/>
                  </a:lnTo>
                  <a:lnTo>
                    <a:pt x="100" y="187"/>
                  </a:lnTo>
                  <a:lnTo>
                    <a:pt x="95" y="184"/>
                  </a:lnTo>
                  <a:lnTo>
                    <a:pt x="90" y="178"/>
                  </a:lnTo>
                  <a:lnTo>
                    <a:pt x="85" y="175"/>
                  </a:lnTo>
                  <a:lnTo>
                    <a:pt x="80" y="170"/>
                  </a:lnTo>
                  <a:lnTo>
                    <a:pt x="73" y="165"/>
                  </a:lnTo>
                  <a:lnTo>
                    <a:pt x="69" y="159"/>
                  </a:lnTo>
                  <a:lnTo>
                    <a:pt x="64" y="156"/>
                  </a:lnTo>
                  <a:lnTo>
                    <a:pt x="59" y="151"/>
                  </a:lnTo>
                  <a:lnTo>
                    <a:pt x="54" y="146"/>
                  </a:lnTo>
                  <a:lnTo>
                    <a:pt x="50" y="140"/>
                  </a:lnTo>
                  <a:lnTo>
                    <a:pt x="47" y="135"/>
                  </a:lnTo>
                  <a:lnTo>
                    <a:pt x="43" y="130"/>
                  </a:lnTo>
                  <a:lnTo>
                    <a:pt x="38" y="125"/>
                  </a:lnTo>
                  <a:lnTo>
                    <a:pt x="36" y="121"/>
                  </a:lnTo>
                  <a:lnTo>
                    <a:pt x="33" y="116"/>
                  </a:lnTo>
                  <a:lnTo>
                    <a:pt x="31" y="111"/>
                  </a:lnTo>
                  <a:lnTo>
                    <a:pt x="29" y="106"/>
                  </a:lnTo>
                  <a:lnTo>
                    <a:pt x="28" y="101"/>
                  </a:lnTo>
                  <a:lnTo>
                    <a:pt x="26" y="95"/>
                  </a:lnTo>
                  <a:lnTo>
                    <a:pt x="24" y="90"/>
                  </a:lnTo>
                  <a:lnTo>
                    <a:pt x="23" y="85"/>
                  </a:lnTo>
                  <a:lnTo>
                    <a:pt x="21" y="80"/>
                  </a:lnTo>
                  <a:lnTo>
                    <a:pt x="19" y="76"/>
                  </a:lnTo>
                  <a:lnTo>
                    <a:pt x="19" y="71"/>
                  </a:lnTo>
                  <a:lnTo>
                    <a:pt x="17" y="66"/>
                  </a:lnTo>
                  <a:lnTo>
                    <a:pt x="16" y="61"/>
                  </a:lnTo>
                  <a:lnTo>
                    <a:pt x="16" y="57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2" y="44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9" y="25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36"/>
            <p:cNvSpPr>
              <a:spLocks/>
            </p:cNvSpPr>
            <p:nvPr/>
          </p:nvSpPr>
          <p:spPr bwMode="auto">
            <a:xfrm>
              <a:off x="4089" y="2023"/>
              <a:ext cx="72" cy="106"/>
            </a:xfrm>
            <a:custGeom>
              <a:avLst/>
              <a:gdLst>
                <a:gd name="T0" fmla="*/ 2 w 143"/>
                <a:gd name="T1" fmla="*/ 0 h 213"/>
                <a:gd name="T2" fmla="*/ 0 w 143"/>
                <a:gd name="T3" fmla="*/ 5 h 213"/>
                <a:gd name="T4" fmla="*/ 0 w 143"/>
                <a:gd name="T5" fmla="*/ 10 h 213"/>
                <a:gd name="T6" fmla="*/ 0 w 143"/>
                <a:gd name="T7" fmla="*/ 17 h 213"/>
                <a:gd name="T8" fmla="*/ 0 w 143"/>
                <a:gd name="T9" fmla="*/ 26 h 213"/>
                <a:gd name="T10" fmla="*/ 0 w 143"/>
                <a:gd name="T11" fmla="*/ 36 h 213"/>
                <a:gd name="T12" fmla="*/ 0 w 143"/>
                <a:gd name="T13" fmla="*/ 47 h 213"/>
                <a:gd name="T14" fmla="*/ 0 w 143"/>
                <a:gd name="T15" fmla="*/ 59 h 213"/>
                <a:gd name="T16" fmla="*/ 2 w 143"/>
                <a:gd name="T17" fmla="*/ 69 h 213"/>
                <a:gd name="T18" fmla="*/ 3 w 143"/>
                <a:gd name="T19" fmla="*/ 81 h 213"/>
                <a:gd name="T20" fmla="*/ 5 w 143"/>
                <a:gd name="T21" fmla="*/ 93 h 213"/>
                <a:gd name="T22" fmla="*/ 8 w 143"/>
                <a:gd name="T23" fmla="*/ 105 h 213"/>
                <a:gd name="T24" fmla="*/ 12 w 143"/>
                <a:gd name="T25" fmla="*/ 116 h 213"/>
                <a:gd name="T26" fmla="*/ 17 w 143"/>
                <a:gd name="T27" fmla="*/ 126 h 213"/>
                <a:gd name="T28" fmla="*/ 22 w 143"/>
                <a:gd name="T29" fmla="*/ 137 h 213"/>
                <a:gd name="T30" fmla="*/ 29 w 143"/>
                <a:gd name="T31" fmla="*/ 145 h 213"/>
                <a:gd name="T32" fmla="*/ 36 w 143"/>
                <a:gd name="T33" fmla="*/ 154 h 213"/>
                <a:gd name="T34" fmla="*/ 45 w 143"/>
                <a:gd name="T35" fmla="*/ 161 h 213"/>
                <a:gd name="T36" fmla="*/ 53 w 143"/>
                <a:gd name="T37" fmla="*/ 168 h 213"/>
                <a:gd name="T38" fmla="*/ 62 w 143"/>
                <a:gd name="T39" fmla="*/ 175 h 213"/>
                <a:gd name="T40" fmla="*/ 72 w 143"/>
                <a:gd name="T41" fmla="*/ 181 h 213"/>
                <a:gd name="T42" fmla="*/ 81 w 143"/>
                <a:gd name="T43" fmla="*/ 187 h 213"/>
                <a:gd name="T44" fmla="*/ 91 w 143"/>
                <a:gd name="T45" fmla="*/ 192 h 213"/>
                <a:gd name="T46" fmla="*/ 100 w 143"/>
                <a:gd name="T47" fmla="*/ 197 h 213"/>
                <a:gd name="T48" fmla="*/ 109 w 143"/>
                <a:gd name="T49" fmla="*/ 201 h 213"/>
                <a:gd name="T50" fmla="*/ 117 w 143"/>
                <a:gd name="T51" fmla="*/ 204 h 213"/>
                <a:gd name="T52" fmla="*/ 124 w 143"/>
                <a:gd name="T53" fmla="*/ 206 h 213"/>
                <a:gd name="T54" fmla="*/ 133 w 143"/>
                <a:gd name="T55" fmla="*/ 209 h 213"/>
                <a:gd name="T56" fmla="*/ 140 w 143"/>
                <a:gd name="T57" fmla="*/ 213 h 213"/>
                <a:gd name="T58" fmla="*/ 143 w 143"/>
                <a:gd name="T59" fmla="*/ 192 h 213"/>
                <a:gd name="T60" fmla="*/ 138 w 143"/>
                <a:gd name="T61" fmla="*/ 190 h 213"/>
                <a:gd name="T62" fmla="*/ 128 w 143"/>
                <a:gd name="T63" fmla="*/ 185 h 213"/>
                <a:gd name="T64" fmla="*/ 121 w 143"/>
                <a:gd name="T65" fmla="*/ 181 h 213"/>
                <a:gd name="T66" fmla="*/ 114 w 143"/>
                <a:gd name="T67" fmla="*/ 176 h 213"/>
                <a:gd name="T68" fmla="*/ 103 w 143"/>
                <a:gd name="T69" fmla="*/ 171 h 213"/>
                <a:gd name="T70" fmla="*/ 95 w 143"/>
                <a:gd name="T71" fmla="*/ 166 h 213"/>
                <a:gd name="T72" fmla="*/ 86 w 143"/>
                <a:gd name="T73" fmla="*/ 159 h 213"/>
                <a:gd name="T74" fmla="*/ 76 w 143"/>
                <a:gd name="T75" fmla="*/ 152 h 213"/>
                <a:gd name="T76" fmla="*/ 67 w 143"/>
                <a:gd name="T77" fmla="*/ 143 h 213"/>
                <a:gd name="T78" fmla="*/ 59 w 143"/>
                <a:gd name="T79" fmla="*/ 137 h 213"/>
                <a:gd name="T80" fmla="*/ 50 w 143"/>
                <a:gd name="T81" fmla="*/ 128 h 213"/>
                <a:gd name="T82" fmla="*/ 43 w 143"/>
                <a:gd name="T83" fmla="*/ 119 h 213"/>
                <a:gd name="T84" fmla="*/ 36 w 143"/>
                <a:gd name="T85" fmla="*/ 111 h 213"/>
                <a:gd name="T86" fmla="*/ 33 w 143"/>
                <a:gd name="T87" fmla="*/ 102 h 213"/>
                <a:gd name="T88" fmla="*/ 27 w 143"/>
                <a:gd name="T89" fmla="*/ 92 h 213"/>
                <a:gd name="T90" fmla="*/ 24 w 143"/>
                <a:gd name="T91" fmla="*/ 81 h 213"/>
                <a:gd name="T92" fmla="*/ 21 w 143"/>
                <a:gd name="T93" fmla="*/ 73 h 213"/>
                <a:gd name="T94" fmla="*/ 19 w 143"/>
                <a:gd name="T95" fmla="*/ 64 h 213"/>
                <a:gd name="T96" fmla="*/ 15 w 143"/>
                <a:gd name="T97" fmla="*/ 55 h 213"/>
                <a:gd name="T98" fmla="*/ 12 w 143"/>
                <a:gd name="T99" fmla="*/ 47 h 213"/>
                <a:gd name="T100" fmla="*/ 10 w 143"/>
                <a:gd name="T101" fmla="*/ 38 h 213"/>
                <a:gd name="T102" fmla="*/ 8 w 143"/>
                <a:gd name="T103" fmla="*/ 31 h 213"/>
                <a:gd name="T104" fmla="*/ 7 w 143"/>
                <a:gd name="T105" fmla="*/ 24 h 213"/>
                <a:gd name="T106" fmla="*/ 5 w 143"/>
                <a:gd name="T107" fmla="*/ 17 h 213"/>
                <a:gd name="T108" fmla="*/ 3 w 143"/>
                <a:gd name="T109" fmla="*/ 9 h 213"/>
                <a:gd name="T110" fmla="*/ 2 w 143"/>
                <a:gd name="T111" fmla="*/ 2 h 213"/>
                <a:gd name="T112" fmla="*/ 2 w 143"/>
                <a:gd name="T1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" h="213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2" y="76"/>
                  </a:lnTo>
                  <a:lnTo>
                    <a:pt x="3" y="81"/>
                  </a:lnTo>
                  <a:lnTo>
                    <a:pt x="3" y="88"/>
                  </a:lnTo>
                  <a:lnTo>
                    <a:pt x="5" y="93"/>
                  </a:lnTo>
                  <a:lnTo>
                    <a:pt x="7" y="100"/>
                  </a:lnTo>
                  <a:lnTo>
                    <a:pt x="8" y="105"/>
                  </a:lnTo>
                  <a:lnTo>
                    <a:pt x="10" y="111"/>
                  </a:lnTo>
                  <a:lnTo>
                    <a:pt x="12" y="116"/>
                  </a:lnTo>
                  <a:lnTo>
                    <a:pt x="15" y="123"/>
                  </a:lnTo>
                  <a:lnTo>
                    <a:pt x="17" y="126"/>
                  </a:lnTo>
                  <a:lnTo>
                    <a:pt x="19" y="131"/>
                  </a:lnTo>
                  <a:lnTo>
                    <a:pt x="22" y="137"/>
                  </a:lnTo>
                  <a:lnTo>
                    <a:pt x="26" y="142"/>
                  </a:lnTo>
                  <a:lnTo>
                    <a:pt x="29" y="145"/>
                  </a:lnTo>
                  <a:lnTo>
                    <a:pt x="33" y="150"/>
                  </a:lnTo>
                  <a:lnTo>
                    <a:pt x="36" y="154"/>
                  </a:lnTo>
                  <a:lnTo>
                    <a:pt x="41" y="157"/>
                  </a:lnTo>
                  <a:lnTo>
                    <a:pt x="45" y="161"/>
                  </a:lnTo>
                  <a:lnTo>
                    <a:pt x="48" y="164"/>
                  </a:lnTo>
                  <a:lnTo>
                    <a:pt x="53" y="168"/>
                  </a:lnTo>
                  <a:lnTo>
                    <a:pt x="59" y="173"/>
                  </a:lnTo>
                  <a:lnTo>
                    <a:pt x="62" y="175"/>
                  </a:lnTo>
                  <a:lnTo>
                    <a:pt x="67" y="178"/>
                  </a:lnTo>
                  <a:lnTo>
                    <a:pt x="72" y="181"/>
                  </a:lnTo>
                  <a:lnTo>
                    <a:pt x="78" y="185"/>
                  </a:lnTo>
                  <a:lnTo>
                    <a:pt x="81" y="187"/>
                  </a:lnTo>
                  <a:lnTo>
                    <a:pt x="86" y="190"/>
                  </a:lnTo>
                  <a:lnTo>
                    <a:pt x="91" y="192"/>
                  </a:lnTo>
                  <a:lnTo>
                    <a:pt x="97" y="195"/>
                  </a:lnTo>
                  <a:lnTo>
                    <a:pt x="100" y="197"/>
                  </a:lnTo>
                  <a:lnTo>
                    <a:pt x="103" y="199"/>
                  </a:lnTo>
                  <a:lnTo>
                    <a:pt x="109" y="201"/>
                  </a:lnTo>
                  <a:lnTo>
                    <a:pt x="114" y="202"/>
                  </a:lnTo>
                  <a:lnTo>
                    <a:pt x="117" y="204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28" y="207"/>
                  </a:lnTo>
                  <a:lnTo>
                    <a:pt x="133" y="209"/>
                  </a:lnTo>
                  <a:lnTo>
                    <a:pt x="136" y="211"/>
                  </a:lnTo>
                  <a:lnTo>
                    <a:pt x="140" y="213"/>
                  </a:lnTo>
                  <a:lnTo>
                    <a:pt x="141" y="213"/>
                  </a:lnTo>
                  <a:lnTo>
                    <a:pt x="143" y="192"/>
                  </a:lnTo>
                  <a:lnTo>
                    <a:pt x="141" y="190"/>
                  </a:lnTo>
                  <a:lnTo>
                    <a:pt x="138" y="190"/>
                  </a:lnTo>
                  <a:lnTo>
                    <a:pt x="133" y="187"/>
                  </a:lnTo>
                  <a:lnTo>
                    <a:pt x="128" y="185"/>
                  </a:lnTo>
                  <a:lnTo>
                    <a:pt x="124" y="183"/>
                  </a:lnTo>
                  <a:lnTo>
                    <a:pt x="121" y="181"/>
                  </a:lnTo>
                  <a:lnTo>
                    <a:pt x="117" y="178"/>
                  </a:lnTo>
                  <a:lnTo>
                    <a:pt x="114" y="176"/>
                  </a:lnTo>
                  <a:lnTo>
                    <a:pt x="109" y="173"/>
                  </a:lnTo>
                  <a:lnTo>
                    <a:pt x="103" y="171"/>
                  </a:lnTo>
                  <a:lnTo>
                    <a:pt x="100" y="168"/>
                  </a:lnTo>
                  <a:lnTo>
                    <a:pt x="95" y="166"/>
                  </a:lnTo>
                  <a:lnTo>
                    <a:pt x="90" y="162"/>
                  </a:lnTo>
                  <a:lnTo>
                    <a:pt x="86" y="159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1" y="147"/>
                  </a:lnTo>
                  <a:lnTo>
                    <a:pt x="67" y="143"/>
                  </a:lnTo>
                  <a:lnTo>
                    <a:pt x="62" y="140"/>
                  </a:lnTo>
                  <a:lnTo>
                    <a:pt x="59" y="137"/>
                  </a:lnTo>
                  <a:lnTo>
                    <a:pt x="53" y="131"/>
                  </a:lnTo>
                  <a:lnTo>
                    <a:pt x="50" y="128"/>
                  </a:lnTo>
                  <a:lnTo>
                    <a:pt x="46" y="123"/>
                  </a:lnTo>
                  <a:lnTo>
                    <a:pt x="43" y="119"/>
                  </a:lnTo>
                  <a:lnTo>
                    <a:pt x="40" y="114"/>
                  </a:lnTo>
                  <a:lnTo>
                    <a:pt x="36" y="111"/>
                  </a:lnTo>
                  <a:lnTo>
                    <a:pt x="34" y="105"/>
                  </a:lnTo>
                  <a:lnTo>
                    <a:pt x="33" y="102"/>
                  </a:lnTo>
                  <a:lnTo>
                    <a:pt x="31" y="97"/>
                  </a:lnTo>
                  <a:lnTo>
                    <a:pt x="27" y="92"/>
                  </a:lnTo>
                  <a:lnTo>
                    <a:pt x="26" y="86"/>
                  </a:lnTo>
                  <a:lnTo>
                    <a:pt x="24" y="81"/>
                  </a:lnTo>
                  <a:lnTo>
                    <a:pt x="22" y="78"/>
                  </a:lnTo>
                  <a:lnTo>
                    <a:pt x="21" y="73"/>
                  </a:lnTo>
                  <a:lnTo>
                    <a:pt x="19" y="67"/>
                  </a:lnTo>
                  <a:lnTo>
                    <a:pt x="19" y="64"/>
                  </a:lnTo>
                  <a:lnTo>
                    <a:pt x="17" y="59"/>
                  </a:lnTo>
                  <a:lnTo>
                    <a:pt x="15" y="55"/>
                  </a:lnTo>
                  <a:lnTo>
                    <a:pt x="14" y="50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7" y="28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37"/>
            <p:cNvSpPr>
              <a:spLocks/>
            </p:cNvSpPr>
            <p:nvPr/>
          </p:nvSpPr>
          <p:spPr bwMode="auto">
            <a:xfrm>
              <a:off x="4086" y="2226"/>
              <a:ext cx="74" cy="127"/>
            </a:xfrm>
            <a:custGeom>
              <a:avLst/>
              <a:gdLst>
                <a:gd name="T0" fmla="*/ 138 w 146"/>
                <a:gd name="T1" fmla="*/ 0 h 256"/>
                <a:gd name="T2" fmla="*/ 129 w 146"/>
                <a:gd name="T3" fmla="*/ 5 h 256"/>
                <a:gd name="T4" fmla="*/ 121 w 146"/>
                <a:gd name="T5" fmla="*/ 14 h 256"/>
                <a:gd name="T6" fmla="*/ 114 w 146"/>
                <a:gd name="T7" fmla="*/ 21 h 256"/>
                <a:gd name="T8" fmla="*/ 105 w 146"/>
                <a:gd name="T9" fmla="*/ 28 h 256"/>
                <a:gd name="T10" fmla="*/ 96 w 146"/>
                <a:gd name="T11" fmla="*/ 36 h 256"/>
                <a:gd name="T12" fmla="*/ 88 w 146"/>
                <a:gd name="T13" fmla="*/ 47 h 256"/>
                <a:gd name="T14" fmla="*/ 79 w 146"/>
                <a:gd name="T15" fmla="*/ 57 h 256"/>
                <a:gd name="T16" fmla="*/ 69 w 146"/>
                <a:gd name="T17" fmla="*/ 68 h 256"/>
                <a:gd name="T18" fmla="*/ 60 w 146"/>
                <a:gd name="T19" fmla="*/ 80 h 256"/>
                <a:gd name="T20" fmla="*/ 51 w 146"/>
                <a:gd name="T21" fmla="*/ 92 h 256"/>
                <a:gd name="T22" fmla="*/ 46 w 146"/>
                <a:gd name="T23" fmla="*/ 100 h 256"/>
                <a:gd name="T24" fmla="*/ 41 w 146"/>
                <a:gd name="T25" fmla="*/ 107 h 256"/>
                <a:gd name="T26" fmla="*/ 38 w 146"/>
                <a:gd name="T27" fmla="*/ 114 h 256"/>
                <a:gd name="T28" fmla="*/ 34 w 146"/>
                <a:gd name="T29" fmla="*/ 121 h 256"/>
                <a:gd name="T30" fmla="*/ 32 w 146"/>
                <a:gd name="T31" fmla="*/ 126 h 256"/>
                <a:gd name="T32" fmla="*/ 29 w 146"/>
                <a:gd name="T33" fmla="*/ 133 h 256"/>
                <a:gd name="T34" fmla="*/ 26 w 146"/>
                <a:gd name="T35" fmla="*/ 144 h 256"/>
                <a:gd name="T36" fmla="*/ 22 w 146"/>
                <a:gd name="T37" fmla="*/ 156 h 256"/>
                <a:gd name="T38" fmla="*/ 19 w 146"/>
                <a:gd name="T39" fmla="*/ 168 h 256"/>
                <a:gd name="T40" fmla="*/ 15 w 146"/>
                <a:gd name="T41" fmla="*/ 178 h 256"/>
                <a:gd name="T42" fmla="*/ 12 w 146"/>
                <a:gd name="T43" fmla="*/ 188 h 256"/>
                <a:gd name="T44" fmla="*/ 10 w 146"/>
                <a:gd name="T45" fmla="*/ 199 h 256"/>
                <a:gd name="T46" fmla="*/ 7 w 146"/>
                <a:gd name="T47" fmla="*/ 208 h 256"/>
                <a:gd name="T48" fmla="*/ 5 w 146"/>
                <a:gd name="T49" fmla="*/ 216 h 256"/>
                <a:gd name="T50" fmla="*/ 3 w 146"/>
                <a:gd name="T51" fmla="*/ 225 h 256"/>
                <a:gd name="T52" fmla="*/ 1 w 146"/>
                <a:gd name="T53" fmla="*/ 232 h 256"/>
                <a:gd name="T54" fmla="*/ 1 w 146"/>
                <a:gd name="T55" fmla="*/ 240 h 256"/>
                <a:gd name="T56" fmla="*/ 0 w 146"/>
                <a:gd name="T57" fmla="*/ 249 h 256"/>
                <a:gd name="T58" fmla="*/ 0 w 146"/>
                <a:gd name="T59" fmla="*/ 254 h 256"/>
                <a:gd name="T60" fmla="*/ 0 w 146"/>
                <a:gd name="T61" fmla="*/ 254 h 256"/>
                <a:gd name="T62" fmla="*/ 1 w 146"/>
                <a:gd name="T63" fmla="*/ 247 h 256"/>
                <a:gd name="T64" fmla="*/ 5 w 146"/>
                <a:gd name="T65" fmla="*/ 242 h 256"/>
                <a:gd name="T66" fmla="*/ 7 w 146"/>
                <a:gd name="T67" fmla="*/ 235 h 256"/>
                <a:gd name="T68" fmla="*/ 12 w 146"/>
                <a:gd name="T69" fmla="*/ 225 h 256"/>
                <a:gd name="T70" fmla="*/ 15 w 146"/>
                <a:gd name="T71" fmla="*/ 216 h 256"/>
                <a:gd name="T72" fmla="*/ 20 w 146"/>
                <a:gd name="T73" fmla="*/ 204 h 256"/>
                <a:gd name="T74" fmla="*/ 26 w 146"/>
                <a:gd name="T75" fmla="*/ 195 h 256"/>
                <a:gd name="T76" fmla="*/ 27 w 146"/>
                <a:gd name="T77" fmla="*/ 188 h 256"/>
                <a:gd name="T78" fmla="*/ 31 w 146"/>
                <a:gd name="T79" fmla="*/ 183 h 256"/>
                <a:gd name="T80" fmla="*/ 34 w 146"/>
                <a:gd name="T81" fmla="*/ 176 h 256"/>
                <a:gd name="T82" fmla="*/ 38 w 146"/>
                <a:gd name="T83" fmla="*/ 169 h 256"/>
                <a:gd name="T84" fmla="*/ 41 w 146"/>
                <a:gd name="T85" fmla="*/ 163 h 256"/>
                <a:gd name="T86" fmla="*/ 45 w 146"/>
                <a:gd name="T87" fmla="*/ 156 h 256"/>
                <a:gd name="T88" fmla="*/ 48 w 146"/>
                <a:gd name="T89" fmla="*/ 149 h 256"/>
                <a:gd name="T90" fmla="*/ 51 w 146"/>
                <a:gd name="T91" fmla="*/ 144 h 256"/>
                <a:gd name="T92" fmla="*/ 55 w 146"/>
                <a:gd name="T93" fmla="*/ 135 h 256"/>
                <a:gd name="T94" fmla="*/ 58 w 146"/>
                <a:gd name="T95" fmla="*/ 130 h 256"/>
                <a:gd name="T96" fmla="*/ 62 w 146"/>
                <a:gd name="T97" fmla="*/ 123 h 256"/>
                <a:gd name="T98" fmla="*/ 67 w 146"/>
                <a:gd name="T99" fmla="*/ 116 h 256"/>
                <a:gd name="T100" fmla="*/ 70 w 146"/>
                <a:gd name="T101" fmla="*/ 109 h 256"/>
                <a:gd name="T102" fmla="*/ 76 w 146"/>
                <a:gd name="T103" fmla="*/ 100 h 256"/>
                <a:gd name="T104" fmla="*/ 84 w 146"/>
                <a:gd name="T105" fmla="*/ 88 h 256"/>
                <a:gd name="T106" fmla="*/ 91 w 146"/>
                <a:gd name="T107" fmla="*/ 76 h 256"/>
                <a:gd name="T108" fmla="*/ 98 w 146"/>
                <a:gd name="T109" fmla="*/ 66 h 256"/>
                <a:gd name="T110" fmla="*/ 105 w 146"/>
                <a:gd name="T111" fmla="*/ 57 h 256"/>
                <a:gd name="T112" fmla="*/ 112 w 146"/>
                <a:gd name="T113" fmla="*/ 49 h 256"/>
                <a:gd name="T114" fmla="*/ 117 w 146"/>
                <a:gd name="T115" fmla="*/ 42 h 256"/>
                <a:gd name="T116" fmla="*/ 124 w 146"/>
                <a:gd name="T117" fmla="*/ 31 h 256"/>
                <a:gd name="T118" fmla="*/ 133 w 146"/>
                <a:gd name="T119" fmla="*/ 21 h 256"/>
                <a:gd name="T120" fmla="*/ 140 w 146"/>
                <a:gd name="T121" fmla="*/ 14 h 256"/>
                <a:gd name="T122" fmla="*/ 145 w 146"/>
                <a:gd name="T123" fmla="*/ 9 h 256"/>
                <a:gd name="T124" fmla="*/ 140 w 146"/>
                <a:gd name="T12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256">
                  <a:moveTo>
                    <a:pt x="140" y="0"/>
                  </a:moveTo>
                  <a:lnTo>
                    <a:pt x="138" y="0"/>
                  </a:lnTo>
                  <a:lnTo>
                    <a:pt x="134" y="4"/>
                  </a:lnTo>
                  <a:lnTo>
                    <a:pt x="129" y="5"/>
                  </a:lnTo>
                  <a:lnTo>
                    <a:pt x="124" y="11"/>
                  </a:lnTo>
                  <a:lnTo>
                    <a:pt x="121" y="14"/>
                  </a:lnTo>
                  <a:lnTo>
                    <a:pt x="117" y="17"/>
                  </a:lnTo>
                  <a:lnTo>
                    <a:pt x="114" y="21"/>
                  </a:lnTo>
                  <a:lnTo>
                    <a:pt x="110" y="24"/>
                  </a:lnTo>
                  <a:lnTo>
                    <a:pt x="105" y="28"/>
                  </a:lnTo>
                  <a:lnTo>
                    <a:pt x="102" y="33"/>
                  </a:lnTo>
                  <a:lnTo>
                    <a:pt x="96" y="36"/>
                  </a:lnTo>
                  <a:lnTo>
                    <a:pt x="93" y="42"/>
                  </a:lnTo>
                  <a:lnTo>
                    <a:pt x="88" y="47"/>
                  </a:lnTo>
                  <a:lnTo>
                    <a:pt x="83" y="52"/>
                  </a:lnTo>
                  <a:lnTo>
                    <a:pt x="79" y="57"/>
                  </a:lnTo>
                  <a:lnTo>
                    <a:pt x="74" y="62"/>
                  </a:lnTo>
                  <a:lnTo>
                    <a:pt x="69" y="68"/>
                  </a:lnTo>
                  <a:lnTo>
                    <a:pt x="65" y="74"/>
                  </a:lnTo>
                  <a:lnTo>
                    <a:pt x="60" y="80"/>
                  </a:lnTo>
                  <a:lnTo>
                    <a:pt x="57" y="87"/>
                  </a:lnTo>
                  <a:lnTo>
                    <a:pt x="51" y="92"/>
                  </a:lnTo>
                  <a:lnTo>
                    <a:pt x="48" y="99"/>
                  </a:lnTo>
                  <a:lnTo>
                    <a:pt x="46" y="100"/>
                  </a:lnTo>
                  <a:lnTo>
                    <a:pt x="45" y="104"/>
                  </a:lnTo>
                  <a:lnTo>
                    <a:pt x="41" y="107"/>
                  </a:lnTo>
                  <a:lnTo>
                    <a:pt x="39" y="111"/>
                  </a:lnTo>
                  <a:lnTo>
                    <a:pt x="38" y="114"/>
                  </a:lnTo>
                  <a:lnTo>
                    <a:pt x="36" y="118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32" y="126"/>
                  </a:lnTo>
                  <a:lnTo>
                    <a:pt x="31" y="130"/>
                  </a:lnTo>
                  <a:lnTo>
                    <a:pt x="29" y="133"/>
                  </a:lnTo>
                  <a:lnTo>
                    <a:pt x="29" y="137"/>
                  </a:lnTo>
                  <a:lnTo>
                    <a:pt x="26" y="144"/>
                  </a:lnTo>
                  <a:lnTo>
                    <a:pt x="24" y="149"/>
                  </a:lnTo>
                  <a:lnTo>
                    <a:pt x="22" y="156"/>
                  </a:lnTo>
                  <a:lnTo>
                    <a:pt x="20" y="161"/>
                  </a:lnTo>
                  <a:lnTo>
                    <a:pt x="19" y="168"/>
                  </a:lnTo>
                  <a:lnTo>
                    <a:pt x="17" y="173"/>
                  </a:lnTo>
                  <a:lnTo>
                    <a:pt x="15" y="178"/>
                  </a:lnTo>
                  <a:lnTo>
                    <a:pt x="13" y="183"/>
                  </a:lnTo>
                  <a:lnTo>
                    <a:pt x="12" y="188"/>
                  </a:lnTo>
                  <a:lnTo>
                    <a:pt x="12" y="194"/>
                  </a:lnTo>
                  <a:lnTo>
                    <a:pt x="10" y="199"/>
                  </a:lnTo>
                  <a:lnTo>
                    <a:pt x="8" y="204"/>
                  </a:lnTo>
                  <a:lnTo>
                    <a:pt x="7" y="208"/>
                  </a:lnTo>
                  <a:lnTo>
                    <a:pt x="7" y="213"/>
                  </a:lnTo>
                  <a:lnTo>
                    <a:pt x="5" y="216"/>
                  </a:lnTo>
                  <a:lnTo>
                    <a:pt x="5" y="221"/>
                  </a:lnTo>
                  <a:lnTo>
                    <a:pt x="3" y="225"/>
                  </a:lnTo>
                  <a:lnTo>
                    <a:pt x="3" y="228"/>
                  </a:lnTo>
                  <a:lnTo>
                    <a:pt x="1" y="232"/>
                  </a:lnTo>
                  <a:lnTo>
                    <a:pt x="1" y="235"/>
                  </a:lnTo>
                  <a:lnTo>
                    <a:pt x="1" y="240"/>
                  </a:lnTo>
                  <a:lnTo>
                    <a:pt x="0" y="246"/>
                  </a:lnTo>
                  <a:lnTo>
                    <a:pt x="0" y="249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0" y="256"/>
                  </a:lnTo>
                  <a:lnTo>
                    <a:pt x="0" y="254"/>
                  </a:lnTo>
                  <a:lnTo>
                    <a:pt x="1" y="251"/>
                  </a:lnTo>
                  <a:lnTo>
                    <a:pt x="1" y="247"/>
                  </a:lnTo>
                  <a:lnTo>
                    <a:pt x="3" y="246"/>
                  </a:lnTo>
                  <a:lnTo>
                    <a:pt x="5" y="242"/>
                  </a:lnTo>
                  <a:lnTo>
                    <a:pt x="7" y="239"/>
                  </a:lnTo>
                  <a:lnTo>
                    <a:pt x="7" y="235"/>
                  </a:lnTo>
                  <a:lnTo>
                    <a:pt x="8" y="230"/>
                  </a:lnTo>
                  <a:lnTo>
                    <a:pt x="12" y="225"/>
                  </a:lnTo>
                  <a:lnTo>
                    <a:pt x="13" y="221"/>
                  </a:lnTo>
                  <a:lnTo>
                    <a:pt x="15" y="216"/>
                  </a:lnTo>
                  <a:lnTo>
                    <a:pt x="19" y="211"/>
                  </a:lnTo>
                  <a:lnTo>
                    <a:pt x="20" y="204"/>
                  </a:lnTo>
                  <a:lnTo>
                    <a:pt x="24" y="199"/>
                  </a:lnTo>
                  <a:lnTo>
                    <a:pt x="26" y="195"/>
                  </a:lnTo>
                  <a:lnTo>
                    <a:pt x="26" y="192"/>
                  </a:lnTo>
                  <a:lnTo>
                    <a:pt x="27" y="188"/>
                  </a:lnTo>
                  <a:lnTo>
                    <a:pt x="29" y="187"/>
                  </a:lnTo>
                  <a:lnTo>
                    <a:pt x="31" y="183"/>
                  </a:lnTo>
                  <a:lnTo>
                    <a:pt x="32" y="180"/>
                  </a:lnTo>
                  <a:lnTo>
                    <a:pt x="34" y="176"/>
                  </a:lnTo>
                  <a:lnTo>
                    <a:pt x="36" y="173"/>
                  </a:lnTo>
                  <a:lnTo>
                    <a:pt x="38" y="169"/>
                  </a:lnTo>
                  <a:lnTo>
                    <a:pt x="39" y="166"/>
                  </a:lnTo>
                  <a:lnTo>
                    <a:pt x="41" y="163"/>
                  </a:lnTo>
                  <a:lnTo>
                    <a:pt x="43" y="159"/>
                  </a:lnTo>
                  <a:lnTo>
                    <a:pt x="45" y="156"/>
                  </a:lnTo>
                  <a:lnTo>
                    <a:pt x="46" y="152"/>
                  </a:lnTo>
                  <a:lnTo>
                    <a:pt x="48" y="149"/>
                  </a:lnTo>
                  <a:lnTo>
                    <a:pt x="50" y="147"/>
                  </a:lnTo>
                  <a:lnTo>
                    <a:pt x="51" y="144"/>
                  </a:lnTo>
                  <a:lnTo>
                    <a:pt x="53" y="138"/>
                  </a:lnTo>
                  <a:lnTo>
                    <a:pt x="55" y="135"/>
                  </a:lnTo>
                  <a:lnTo>
                    <a:pt x="57" y="133"/>
                  </a:lnTo>
                  <a:lnTo>
                    <a:pt x="58" y="130"/>
                  </a:lnTo>
                  <a:lnTo>
                    <a:pt x="60" y="126"/>
                  </a:lnTo>
                  <a:lnTo>
                    <a:pt x="62" y="123"/>
                  </a:lnTo>
                  <a:lnTo>
                    <a:pt x="65" y="119"/>
                  </a:lnTo>
                  <a:lnTo>
                    <a:pt x="67" y="116"/>
                  </a:lnTo>
                  <a:lnTo>
                    <a:pt x="69" y="112"/>
                  </a:lnTo>
                  <a:lnTo>
                    <a:pt x="70" y="109"/>
                  </a:lnTo>
                  <a:lnTo>
                    <a:pt x="72" y="106"/>
                  </a:lnTo>
                  <a:lnTo>
                    <a:pt x="76" y="100"/>
                  </a:lnTo>
                  <a:lnTo>
                    <a:pt x="81" y="93"/>
                  </a:lnTo>
                  <a:lnTo>
                    <a:pt x="84" y="88"/>
                  </a:lnTo>
                  <a:lnTo>
                    <a:pt x="88" y="81"/>
                  </a:lnTo>
                  <a:lnTo>
                    <a:pt x="91" y="76"/>
                  </a:lnTo>
                  <a:lnTo>
                    <a:pt x="96" y="71"/>
                  </a:lnTo>
                  <a:lnTo>
                    <a:pt x="98" y="66"/>
                  </a:lnTo>
                  <a:lnTo>
                    <a:pt x="102" y="61"/>
                  </a:lnTo>
                  <a:lnTo>
                    <a:pt x="105" y="57"/>
                  </a:lnTo>
                  <a:lnTo>
                    <a:pt x="108" y="54"/>
                  </a:lnTo>
                  <a:lnTo>
                    <a:pt x="112" y="49"/>
                  </a:lnTo>
                  <a:lnTo>
                    <a:pt x="115" y="45"/>
                  </a:lnTo>
                  <a:lnTo>
                    <a:pt x="117" y="42"/>
                  </a:lnTo>
                  <a:lnTo>
                    <a:pt x="121" y="38"/>
                  </a:lnTo>
                  <a:lnTo>
                    <a:pt x="124" y="31"/>
                  </a:lnTo>
                  <a:lnTo>
                    <a:pt x="129" y="26"/>
                  </a:lnTo>
                  <a:lnTo>
                    <a:pt x="133" y="21"/>
                  </a:lnTo>
                  <a:lnTo>
                    <a:pt x="136" y="17"/>
                  </a:lnTo>
                  <a:lnTo>
                    <a:pt x="140" y="14"/>
                  </a:lnTo>
                  <a:lnTo>
                    <a:pt x="141" y="12"/>
                  </a:lnTo>
                  <a:lnTo>
                    <a:pt x="145" y="9"/>
                  </a:lnTo>
                  <a:lnTo>
                    <a:pt x="146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38"/>
            <p:cNvSpPr>
              <a:spLocks/>
            </p:cNvSpPr>
            <p:nvPr/>
          </p:nvSpPr>
          <p:spPr bwMode="auto">
            <a:xfrm>
              <a:off x="4081" y="2301"/>
              <a:ext cx="65" cy="122"/>
            </a:xfrm>
            <a:custGeom>
              <a:avLst/>
              <a:gdLst>
                <a:gd name="T0" fmla="*/ 114 w 130"/>
                <a:gd name="T1" fmla="*/ 2 h 246"/>
                <a:gd name="T2" fmla="*/ 104 w 130"/>
                <a:gd name="T3" fmla="*/ 7 h 246"/>
                <a:gd name="T4" fmla="*/ 95 w 130"/>
                <a:gd name="T5" fmla="*/ 13 h 246"/>
                <a:gd name="T6" fmla="*/ 83 w 130"/>
                <a:gd name="T7" fmla="*/ 19 h 246"/>
                <a:gd name="T8" fmla="*/ 71 w 130"/>
                <a:gd name="T9" fmla="*/ 28 h 246"/>
                <a:gd name="T10" fmla="*/ 59 w 130"/>
                <a:gd name="T11" fmla="*/ 38 h 246"/>
                <a:gd name="T12" fmla="*/ 47 w 130"/>
                <a:gd name="T13" fmla="*/ 52 h 246"/>
                <a:gd name="T14" fmla="*/ 37 w 130"/>
                <a:gd name="T15" fmla="*/ 66 h 246"/>
                <a:gd name="T16" fmla="*/ 26 w 130"/>
                <a:gd name="T17" fmla="*/ 83 h 246"/>
                <a:gd name="T18" fmla="*/ 23 w 130"/>
                <a:gd name="T19" fmla="*/ 94 h 246"/>
                <a:gd name="T20" fmla="*/ 16 w 130"/>
                <a:gd name="T21" fmla="*/ 109 h 246"/>
                <a:gd name="T22" fmla="*/ 12 w 130"/>
                <a:gd name="T23" fmla="*/ 120 h 246"/>
                <a:gd name="T24" fmla="*/ 11 w 130"/>
                <a:gd name="T25" fmla="*/ 128 h 246"/>
                <a:gd name="T26" fmla="*/ 7 w 130"/>
                <a:gd name="T27" fmla="*/ 139 h 246"/>
                <a:gd name="T28" fmla="*/ 5 w 130"/>
                <a:gd name="T29" fmla="*/ 149 h 246"/>
                <a:gd name="T30" fmla="*/ 4 w 130"/>
                <a:gd name="T31" fmla="*/ 165 h 246"/>
                <a:gd name="T32" fmla="*/ 2 w 130"/>
                <a:gd name="T33" fmla="*/ 175 h 246"/>
                <a:gd name="T34" fmla="*/ 0 w 130"/>
                <a:gd name="T35" fmla="*/ 192 h 246"/>
                <a:gd name="T36" fmla="*/ 0 w 130"/>
                <a:gd name="T37" fmla="*/ 208 h 246"/>
                <a:gd name="T38" fmla="*/ 0 w 130"/>
                <a:gd name="T39" fmla="*/ 222 h 246"/>
                <a:gd name="T40" fmla="*/ 0 w 130"/>
                <a:gd name="T41" fmla="*/ 232 h 246"/>
                <a:gd name="T42" fmla="*/ 2 w 130"/>
                <a:gd name="T43" fmla="*/ 246 h 246"/>
                <a:gd name="T44" fmla="*/ 2 w 130"/>
                <a:gd name="T45" fmla="*/ 242 h 246"/>
                <a:gd name="T46" fmla="*/ 5 w 130"/>
                <a:gd name="T47" fmla="*/ 232 h 246"/>
                <a:gd name="T48" fmla="*/ 11 w 130"/>
                <a:gd name="T49" fmla="*/ 222 h 246"/>
                <a:gd name="T50" fmla="*/ 16 w 130"/>
                <a:gd name="T51" fmla="*/ 211 h 246"/>
                <a:gd name="T52" fmla="*/ 23 w 130"/>
                <a:gd name="T53" fmla="*/ 199 h 246"/>
                <a:gd name="T54" fmla="*/ 30 w 130"/>
                <a:gd name="T55" fmla="*/ 185 h 246"/>
                <a:gd name="T56" fmla="*/ 38 w 130"/>
                <a:gd name="T57" fmla="*/ 172 h 246"/>
                <a:gd name="T58" fmla="*/ 49 w 130"/>
                <a:gd name="T59" fmla="*/ 158 h 246"/>
                <a:gd name="T60" fmla="*/ 59 w 130"/>
                <a:gd name="T61" fmla="*/ 144 h 246"/>
                <a:gd name="T62" fmla="*/ 71 w 130"/>
                <a:gd name="T63" fmla="*/ 132 h 246"/>
                <a:gd name="T64" fmla="*/ 81 w 130"/>
                <a:gd name="T65" fmla="*/ 121 h 246"/>
                <a:gd name="T66" fmla="*/ 92 w 130"/>
                <a:gd name="T67" fmla="*/ 111 h 246"/>
                <a:gd name="T68" fmla="*/ 106 w 130"/>
                <a:gd name="T69" fmla="*/ 99 h 246"/>
                <a:gd name="T70" fmla="*/ 118 w 130"/>
                <a:gd name="T71" fmla="*/ 89 h 246"/>
                <a:gd name="T72" fmla="*/ 126 w 130"/>
                <a:gd name="T73" fmla="*/ 82 h 246"/>
                <a:gd name="T74" fmla="*/ 130 w 130"/>
                <a:gd name="T75" fmla="*/ 80 h 246"/>
                <a:gd name="T76" fmla="*/ 116 w 130"/>
                <a:gd name="T77" fmla="*/ 78 h 246"/>
                <a:gd name="T78" fmla="*/ 106 w 130"/>
                <a:gd name="T79" fmla="*/ 78 h 246"/>
                <a:gd name="T80" fmla="*/ 94 w 130"/>
                <a:gd name="T81" fmla="*/ 83 h 246"/>
                <a:gd name="T82" fmla="*/ 80 w 130"/>
                <a:gd name="T83" fmla="*/ 92 h 246"/>
                <a:gd name="T84" fmla="*/ 68 w 130"/>
                <a:gd name="T85" fmla="*/ 104 h 246"/>
                <a:gd name="T86" fmla="*/ 56 w 130"/>
                <a:gd name="T87" fmla="*/ 116 h 246"/>
                <a:gd name="T88" fmla="*/ 45 w 130"/>
                <a:gd name="T89" fmla="*/ 128 h 246"/>
                <a:gd name="T90" fmla="*/ 37 w 130"/>
                <a:gd name="T91" fmla="*/ 139 h 246"/>
                <a:gd name="T92" fmla="*/ 37 w 130"/>
                <a:gd name="T93" fmla="*/ 137 h 246"/>
                <a:gd name="T94" fmla="*/ 40 w 130"/>
                <a:gd name="T95" fmla="*/ 127 h 246"/>
                <a:gd name="T96" fmla="*/ 47 w 130"/>
                <a:gd name="T97" fmla="*/ 111 h 246"/>
                <a:gd name="T98" fmla="*/ 50 w 130"/>
                <a:gd name="T99" fmla="*/ 101 h 246"/>
                <a:gd name="T100" fmla="*/ 56 w 130"/>
                <a:gd name="T101" fmla="*/ 90 h 246"/>
                <a:gd name="T102" fmla="*/ 62 w 130"/>
                <a:gd name="T103" fmla="*/ 80 h 246"/>
                <a:gd name="T104" fmla="*/ 68 w 130"/>
                <a:gd name="T105" fmla="*/ 68 h 246"/>
                <a:gd name="T106" fmla="*/ 75 w 130"/>
                <a:gd name="T107" fmla="*/ 58 h 246"/>
                <a:gd name="T108" fmla="*/ 81 w 130"/>
                <a:gd name="T109" fmla="*/ 45 h 246"/>
                <a:gd name="T110" fmla="*/ 90 w 130"/>
                <a:gd name="T111" fmla="*/ 33 h 246"/>
                <a:gd name="T112" fmla="*/ 100 w 130"/>
                <a:gd name="T113" fmla="*/ 19 h 246"/>
                <a:gd name="T114" fmla="*/ 111 w 130"/>
                <a:gd name="T115" fmla="*/ 7 h 246"/>
                <a:gd name="T116" fmla="*/ 118 w 130"/>
                <a:gd name="T11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246">
                  <a:moveTo>
                    <a:pt x="118" y="0"/>
                  </a:moveTo>
                  <a:lnTo>
                    <a:pt x="118" y="0"/>
                  </a:lnTo>
                  <a:lnTo>
                    <a:pt x="114" y="2"/>
                  </a:lnTo>
                  <a:lnTo>
                    <a:pt x="111" y="4"/>
                  </a:lnTo>
                  <a:lnTo>
                    <a:pt x="107" y="6"/>
                  </a:lnTo>
                  <a:lnTo>
                    <a:pt x="104" y="7"/>
                  </a:lnTo>
                  <a:lnTo>
                    <a:pt x="100" y="9"/>
                  </a:lnTo>
                  <a:lnTo>
                    <a:pt x="97" y="11"/>
                  </a:lnTo>
                  <a:lnTo>
                    <a:pt x="95" y="13"/>
                  </a:lnTo>
                  <a:lnTo>
                    <a:pt x="90" y="14"/>
                  </a:lnTo>
                  <a:lnTo>
                    <a:pt x="87" y="18"/>
                  </a:lnTo>
                  <a:lnTo>
                    <a:pt x="83" y="19"/>
                  </a:lnTo>
                  <a:lnTo>
                    <a:pt x="80" y="23"/>
                  </a:lnTo>
                  <a:lnTo>
                    <a:pt x="75" y="25"/>
                  </a:lnTo>
                  <a:lnTo>
                    <a:pt x="71" y="28"/>
                  </a:lnTo>
                  <a:lnTo>
                    <a:pt x="68" y="32"/>
                  </a:lnTo>
                  <a:lnTo>
                    <a:pt x="64" y="35"/>
                  </a:lnTo>
                  <a:lnTo>
                    <a:pt x="59" y="38"/>
                  </a:lnTo>
                  <a:lnTo>
                    <a:pt x="56" y="42"/>
                  </a:lnTo>
                  <a:lnTo>
                    <a:pt x="50" y="47"/>
                  </a:lnTo>
                  <a:lnTo>
                    <a:pt x="47" y="52"/>
                  </a:lnTo>
                  <a:lnTo>
                    <a:pt x="43" y="56"/>
                  </a:lnTo>
                  <a:lnTo>
                    <a:pt x="40" y="61"/>
                  </a:lnTo>
                  <a:lnTo>
                    <a:pt x="37" y="66"/>
                  </a:lnTo>
                  <a:lnTo>
                    <a:pt x="33" y="71"/>
                  </a:lnTo>
                  <a:lnTo>
                    <a:pt x="30" y="77"/>
                  </a:lnTo>
                  <a:lnTo>
                    <a:pt x="26" y="83"/>
                  </a:lnTo>
                  <a:lnTo>
                    <a:pt x="24" y="87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8" y="102"/>
                  </a:lnTo>
                  <a:lnTo>
                    <a:pt x="16" y="109"/>
                  </a:lnTo>
                  <a:lnTo>
                    <a:pt x="14" y="113"/>
                  </a:lnTo>
                  <a:lnTo>
                    <a:pt x="14" y="116"/>
                  </a:lnTo>
                  <a:lnTo>
                    <a:pt x="12" y="120"/>
                  </a:lnTo>
                  <a:lnTo>
                    <a:pt x="12" y="123"/>
                  </a:lnTo>
                  <a:lnTo>
                    <a:pt x="11" y="125"/>
                  </a:lnTo>
                  <a:lnTo>
                    <a:pt x="11" y="128"/>
                  </a:lnTo>
                  <a:lnTo>
                    <a:pt x="9" y="132"/>
                  </a:lnTo>
                  <a:lnTo>
                    <a:pt x="9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5" y="146"/>
                  </a:lnTo>
                  <a:lnTo>
                    <a:pt x="5" y="149"/>
                  </a:lnTo>
                  <a:lnTo>
                    <a:pt x="4" y="154"/>
                  </a:lnTo>
                  <a:lnTo>
                    <a:pt x="4" y="161"/>
                  </a:lnTo>
                  <a:lnTo>
                    <a:pt x="4" y="165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5"/>
                  </a:lnTo>
                  <a:lnTo>
                    <a:pt x="2" y="180"/>
                  </a:lnTo>
                  <a:lnTo>
                    <a:pt x="0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0" y="229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2" y="242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2"/>
                  </a:lnTo>
                  <a:lnTo>
                    <a:pt x="4" y="239"/>
                  </a:lnTo>
                  <a:lnTo>
                    <a:pt x="5" y="235"/>
                  </a:lnTo>
                  <a:lnTo>
                    <a:pt x="5" y="232"/>
                  </a:lnTo>
                  <a:lnTo>
                    <a:pt x="7" y="229"/>
                  </a:lnTo>
                  <a:lnTo>
                    <a:pt x="9" y="225"/>
                  </a:lnTo>
                  <a:lnTo>
                    <a:pt x="11" y="222"/>
                  </a:lnTo>
                  <a:lnTo>
                    <a:pt x="12" y="218"/>
                  </a:lnTo>
                  <a:lnTo>
                    <a:pt x="14" y="215"/>
                  </a:lnTo>
                  <a:lnTo>
                    <a:pt x="16" y="211"/>
                  </a:lnTo>
                  <a:lnTo>
                    <a:pt x="18" y="208"/>
                  </a:lnTo>
                  <a:lnTo>
                    <a:pt x="19" y="203"/>
                  </a:lnTo>
                  <a:lnTo>
                    <a:pt x="23" y="199"/>
                  </a:lnTo>
                  <a:lnTo>
                    <a:pt x="24" y="194"/>
                  </a:lnTo>
                  <a:lnTo>
                    <a:pt x="28" y="191"/>
                  </a:lnTo>
                  <a:lnTo>
                    <a:pt x="30" y="185"/>
                  </a:lnTo>
                  <a:lnTo>
                    <a:pt x="33" y="180"/>
                  </a:lnTo>
                  <a:lnTo>
                    <a:pt x="35" y="177"/>
                  </a:lnTo>
                  <a:lnTo>
                    <a:pt x="38" y="172"/>
                  </a:lnTo>
                  <a:lnTo>
                    <a:pt x="42" y="166"/>
                  </a:lnTo>
                  <a:lnTo>
                    <a:pt x="45" y="163"/>
                  </a:lnTo>
                  <a:lnTo>
                    <a:pt x="49" y="158"/>
                  </a:lnTo>
                  <a:lnTo>
                    <a:pt x="52" y="153"/>
                  </a:lnTo>
                  <a:lnTo>
                    <a:pt x="56" y="149"/>
                  </a:lnTo>
                  <a:lnTo>
                    <a:pt x="59" y="144"/>
                  </a:lnTo>
                  <a:lnTo>
                    <a:pt x="64" y="140"/>
                  </a:lnTo>
                  <a:lnTo>
                    <a:pt x="68" y="137"/>
                  </a:lnTo>
                  <a:lnTo>
                    <a:pt x="71" y="132"/>
                  </a:lnTo>
                  <a:lnTo>
                    <a:pt x="75" y="128"/>
                  </a:lnTo>
                  <a:lnTo>
                    <a:pt x="78" y="125"/>
                  </a:lnTo>
                  <a:lnTo>
                    <a:pt x="81" y="121"/>
                  </a:lnTo>
                  <a:lnTo>
                    <a:pt x="85" y="118"/>
                  </a:lnTo>
                  <a:lnTo>
                    <a:pt x="88" y="115"/>
                  </a:lnTo>
                  <a:lnTo>
                    <a:pt x="92" y="111"/>
                  </a:lnTo>
                  <a:lnTo>
                    <a:pt x="95" y="109"/>
                  </a:lnTo>
                  <a:lnTo>
                    <a:pt x="100" y="102"/>
                  </a:lnTo>
                  <a:lnTo>
                    <a:pt x="106" y="99"/>
                  </a:lnTo>
                  <a:lnTo>
                    <a:pt x="109" y="94"/>
                  </a:lnTo>
                  <a:lnTo>
                    <a:pt x="114" y="92"/>
                  </a:lnTo>
                  <a:lnTo>
                    <a:pt x="118" y="89"/>
                  </a:lnTo>
                  <a:lnTo>
                    <a:pt x="121" y="85"/>
                  </a:lnTo>
                  <a:lnTo>
                    <a:pt x="123" y="83"/>
                  </a:lnTo>
                  <a:lnTo>
                    <a:pt x="126" y="82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26" y="78"/>
                  </a:lnTo>
                  <a:lnTo>
                    <a:pt x="121" y="78"/>
                  </a:lnTo>
                  <a:lnTo>
                    <a:pt x="116" y="78"/>
                  </a:lnTo>
                  <a:lnTo>
                    <a:pt x="113" y="78"/>
                  </a:lnTo>
                  <a:lnTo>
                    <a:pt x="109" y="78"/>
                  </a:lnTo>
                  <a:lnTo>
                    <a:pt x="106" y="78"/>
                  </a:lnTo>
                  <a:lnTo>
                    <a:pt x="102" y="80"/>
                  </a:lnTo>
                  <a:lnTo>
                    <a:pt x="97" y="82"/>
                  </a:lnTo>
                  <a:lnTo>
                    <a:pt x="94" y="83"/>
                  </a:lnTo>
                  <a:lnTo>
                    <a:pt x="88" y="87"/>
                  </a:lnTo>
                  <a:lnTo>
                    <a:pt x="85" y="90"/>
                  </a:lnTo>
                  <a:lnTo>
                    <a:pt x="80" y="92"/>
                  </a:lnTo>
                  <a:lnTo>
                    <a:pt x="76" y="96"/>
                  </a:lnTo>
                  <a:lnTo>
                    <a:pt x="71" y="101"/>
                  </a:lnTo>
                  <a:lnTo>
                    <a:pt x="68" y="104"/>
                  </a:lnTo>
                  <a:lnTo>
                    <a:pt x="62" y="108"/>
                  </a:lnTo>
                  <a:lnTo>
                    <a:pt x="59" y="113"/>
                  </a:lnTo>
                  <a:lnTo>
                    <a:pt x="56" y="116"/>
                  </a:lnTo>
                  <a:lnTo>
                    <a:pt x="52" y="121"/>
                  </a:lnTo>
                  <a:lnTo>
                    <a:pt x="49" y="125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0" y="134"/>
                  </a:lnTo>
                  <a:lnTo>
                    <a:pt x="37" y="139"/>
                  </a:lnTo>
                  <a:lnTo>
                    <a:pt x="37" y="140"/>
                  </a:lnTo>
                  <a:lnTo>
                    <a:pt x="37" y="139"/>
                  </a:lnTo>
                  <a:lnTo>
                    <a:pt x="37" y="137"/>
                  </a:lnTo>
                  <a:lnTo>
                    <a:pt x="37" y="135"/>
                  </a:lnTo>
                  <a:lnTo>
                    <a:pt x="38" y="132"/>
                  </a:lnTo>
                  <a:lnTo>
                    <a:pt x="40" y="127"/>
                  </a:lnTo>
                  <a:lnTo>
                    <a:pt x="42" y="123"/>
                  </a:lnTo>
                  <a:lnTo>
                    <a:pt x="43" y="116"/>
                  </a:lnTo>
                  <a:lnTo>
                    <a:pt x="47" y="111"/>
                  </a:lnTo>
                  <a:lnTo>
                    <a:pt x="49" y="108"/>
                  </a:lnTo>
                  <a:lnTo>
                    <a:pt x="49" y="104"/>
                  </a:lnTo>
                  <a:lnTo>
                    <a:pt x="50" y="101"/>
                  </a:lnTo>
                  <a:lnTo>
                    <a:pt x="52" y="97"/>
                  </a:lnTo>
                  <a:lnTo>
                    <a:pt x="54" y="94"/>
                  </a:lnTo>
                  <a:lnTo>
                    <a:pt x="56" y="90"/>
                  </a:lnTo>
                  <a:lnTo>
                    <a:pt x="57" y="87"/>
                  </a:lnTo>
                  <a:lnTo>
                    <a:pt x="61" y="83"/>
                  </a:lnTo>
                  <a:lnTo>
                    <a:pt x="62" y="80"/>
                  </a:lnTo>
                  <a:lnTo>
                    <a:pt x="64" y="75"/>
                  </a:lnTo>
                  <a:lnTo>
                    <a:pt x="66" y="71"/>
                  </a:lnTo>
                  <a:lnTo>
                    <a:pt x="68" y="68"/>
                  </a:lnTo>
                  <a:lnTo>
                    <a:pt x="69" y="64"/>
                  </a:lnTo>
                  <a:lnTo>
                    <a:pt x="71" y="61"/>
                  </a:lnTo>
                  <a:lnTo>
                    <a:pt x="75" y="58"/>
                  </a:lnTo>
                  <a:lnTo>
                    <a:pt x="76" y="54"/>
                  </a:lnTo>
                  <a:lnTo>
                    <a:pt x="78" y="49"/>
                  </a:lnTo>
                  <a:lnTo>
                    <a:pt x="81" y="45"/>
                  </a:lnTo>
                  <a:lnTo>
                    <a:pt x="83" y="42"/>
                  </a:lnTo>
                  <a:lnTo>
                    <a:pt x="85" y="38"/>
                  </a:lnTo>
                  <a:lnTo>
                    <a:pt x="90" y="33"/>
                  </a:lnTo>
                  <a:lnTo>
                    <a:pt x="94" y="28"/>
                  </a:lnTo>
                  <a:lnTo>
                    <a:pt x="97" y="23"/>
                  </a:lnTo>
                  <a:lnTo>
                    <a:pt x="100" y="19"/>
                  </a:lnTo>
                  <a:lnTo>
                    <a:pt x="104" y="16"/>
                  </a:lnTo>
                  <a:lnTo>
                    <a:pt x="107" y="13"/>
                  </a:lnTo>
                  <a:lnTo>
                    <a:pt x="111" y="7"/>
                  </a:lnTo>
                  <a:lnTo>
                    <a:pt x="116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39"/>
            <p:cNvSpPr>
              <a:spLocks/>
            </p:cNvSpPr>
            <p:nvPr/>
          </p:nvSpPr>
          <p:spPr bwMode="auto">
            <a:xfrm>
              <a:off x="4092" y="2369"/>
              <a:ext cx="53" cy="108"/>
            </a:xfrm>
            <a:custGeom>
              <a:avLst/>
              <a:gdLst>
                <a:gd name="T0" fmla="*/ 93 w 107"/>
                <a:gd name="T1" fmla="*/ 9 h 216"/>
                <a:gd name="T2" fmla="*/ 85 w 107"/>
                <a:gd name="T3" fmla="*/ 14 h 216"/>
                <a:gd name="T4" fmla="*/ 76 w 107"/>
                <a:gd name="T5" fmla="*/ 21 h 216"/>
                <a:gd name="T6" fmla="*/ 66 w 107"/>
                <a:gd name="T7" fmla="*/ 31 h 216"/>
                <a:gd name="T8" fmla="*/ 55 w 107"/>
                <a:gd name="T9" fmla="*/ 40 h 216"/>
                <a:gd name="T10" fmla="*/ 43 w 107"/>
                <a:gd name="T11" fmla="*/ 50 h 216"/>
                <a:gd name="T12" fmla="*/ 33 w 107"/>
                <a:gd name="T13" fmla="*/ 62 h 216"/>
                <a:gd name="T14" fmla="*/ 22 w 107"/>
                <a:gd name="T15" fmla="*/ 74 h 216"/>
                <a:gd name="T16" fmla="*/ 17 w 107"/>
                <a:gd name="T17" fmla="*/ 83 h 216"/>
                <a:gd name="T18" fmla="*/ 14 w 107"/>
                <a:gd name="T19" fmla="*/ 90 h 216"/>
                <a:gd name="T20" fmla="*/ 10 w 107"/>
                <a:gd name="T21" fmla="*/ 97 h 216"/>
                <a:gd name="T22" fmla="*/ 7 w 107"/>
                <a:gd name="T23" fmla="*/ 104 h 216"/>
                <a:gd name="T24" fmla="*/ 3 w 107"/>
                <a:gd name="T25" fmla="*/ 111 h 216"/>
                <a:gd name="T26" fmla="*/ 2 w 107"/>
                <a:gd name="T27" fmla="*/ 117 h 216"/>
                <a:gd name="T28" fmla="*/ 0 w 107"/>
                <a:gd name="T29" fmla="*/ 126 h 216"/>
                <a:gd name="T30" fmla="*/ 0 w 107"/>
                <a:gd name="T31" fmla="*/ 133 h 216"/>
                <a:gd name="T32" fmla="*/ 0 w 107"/>
                <a:gd name="T33" fmla="*/ 140 h 216"/>
                <a:gd name="T34" fmla="*/ 2 w 107"/>
                <a:gd name="T35" fmla="*/ 149 h 216"/>
                <a:gd name="T36" fmla="*/ 2 w 107"/>
                <a:gd name="T37" fmla="*/ 156 h 216"/>
                <a:gd name="T38" fmla="*/ 3 w 107"/>
                <a:gd name="T39" fmla="*/ 162 h 216"/>
                <a:gd name="T40" fmla="*/ 7 w 107"/>
                <a:gd name="T41" fmla="*/ 173 h 216"/>
                <a:gd name="T42" fmla="*/ 10 w 107"/>
                <a:gd name="T43" fmla="*/ 183 h 216"/>
                <a:gd name="T44" fmla="*/ 14 w 107"/>
                <a:gd name="T45" fmla="*/ 192 h 216"/>
                <a:gd name="T46" fmla="*/ 19 w 107"/>
                <a:gd name="T47" fmla="*/ 199 h 216"/>
                <a:gd name="T48" fmla="*/ 24 w 107"/>
                <a:gd name="T49" fmla="*/ 204 h 216"/>
                <a:gd name="T50" fmla="*/ 31 w 107"/>
                <a:gd name="T51" fmla="*/ 211 h 216"/>
                <a:gd name="T52" fmla="*/ 40 w 107"/>
                <a:gd name="T53" fmla="*/ 216 h 216"/>
                <a:gd name="T54" fmla="*/ 48 w 107"/>
                <a:gd name="T55" fmla="*/ 216 h 216"/>
                <a:gd name="T56" fmla="*/ 57 w 107"/>
                <a:gd name="T57" fmla="*/ 216 h 216"/>
                <a:gd name="T58" fmla="*/ 59 w 107"/>
                <a:gd name="T59" fmla="*/ 214 h 216"/>
                <a:gd name="T60" fmla="*/ 55 w 107"/>
                <a:gd name="T61" fmla="*/ 209 h 216"/>
                <a:gd name="T62" fmla="*/ 50 w 107"/>
                <a:gd name="T63" fmla="*/ 200 h 216"/>
                <a:gd name="T64" fmla="*/ 47 w 107"/>
                <a:gd name="T65" fmla="*/ 194 h 216"/>
                <a:gd name="T66" fmla="*/ 43 w 107"/>
                <a:gd name="T67" fmla="*/ 187 h 216"/>
                <a:gd name="T68" fmla="*/ 41 w 107"/>
                <a:gd name="T69" fmla="*/ 180 h 216"/>
                <a:gd name="T70" fmla="*/ 40 w 107"/>
                <a:gd name="T71" fmla="*/ 171 h 216"/>
                <a:gd name="T72" fmla="*/ 38 w 107"/>
                <a:gd name="T73" fmla="*/ 162 h 216"/>
                <a:gd name="T74" fmla="*/ 36 w 107"/>
                <a:gd name="T75" fmla="*/ 154 h 216"/>
                <a:gd name="T76" fmla="*/ 36 w 107"/>
                <a:gd name="T77" fmla="*/ 145 h 216"/>
                <a:gd name="T78" fmla="*/ 36 w 107"/>
                <a:gd name="T79" fmla="*/ 137 h 216"/>
                <a:gd name="T80" fmla="*/ 36 w 107"/>
                <a:gd name="T81" fmla="*/ 126 h 216"/>
                <a:gd name="T82" fmla="*/ 40 w 107"/>
                <a:gd name="T83" fmla="*/ 116 h 216"/>
                <a:gd name="T84" fmla="*/ 43 w 107"/>
                <a:gd name="T85" fmla="*/ 105 h 216"/>
                <a:gd name="T86" fmla="*/ 47 w 107"/>
                <a:gd name="T87" fmla="*/ 95 h 216"/>
                <a:gd name="T88" fmla="*/ 52 w 107"/>
                <a:gd name="T89" fmla="*/ 85 h 216"/>
                <a:gd name="T90" fmla="*/ 57 w 107"/>
                <a:gd name="T91" fmla="*/ 74 h 216"/>
                <a:gd name="T92" fmla="*/ 62 w 107"/>
                <a:gd name="T93" fmla="*/ 66 h 216"/>
                <a:gd name="T94" fmla="*/ 67 w 107"/>
                <a:gd name="T95" fmla="*/ 55 h 216"/>
                <a:gd name="T96" fmla="*/ 73 w 107"/>
                <a:gd name="T97" fmla="*/ 47 h 216"/>
                <a:gd name="T98" fmla="*/ 79 w 107"/>
                <a:gd name="T99" fmla="*/ 38 h 216"/>
                <a:gd name="T100" fmla="*/ 85 w 107"/>
                <a:gd name="T101" fmla="*/ 31 h 216"/>
                <a:gd name="T102" fmla="*/ 90 w 107"/>
                <a:gd name="T103" fmla="*/ 22 h 216"/>
                <a:gd name="T104" fmla="*/ 97 w 107"/>
                <a:gd name="T105" fmla="*/ 14 h 216"/>
                <a:gd name="T106" fmla="*/ 97 w 107"/>
                <a:gd name="T107" fmla="*/ 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216">
                  <a:moveTo>
                    <a:pt x="97" y="7"/>
                  </a:moveTo>
                  <a:lnTo>
                    <a:pt x="93" y="9"/>
                  </a:lnTo>
                  <a:lnTo>
                    <a:pt x="90" y="12"/>
                  </a:lnTo>
                  <a:lnTo>
                    <a:pt x="85" y="14"/>
                  </a:lnTo>
                  <a:lnTo>
                    <a:pt x="81" y="17"/>
                  </a:lnTo>
                  <a:lnTo>
                    <a:pt x="76" y="21"/>
                  </a:lnTo>
                  <a:lnTo>
                    <a:pt x="71" y="26"/>
                  </a:lnTo>
                  <a:lnTo>
                    <a:pt x="66" y="31"/>
                  </a:lnTo>
                  <a:lnTo>
                    <a:pt x="60" y="35"/>
                  </a:lnTo>
                  <a:lnTo>
                    <a:pt x="55" y="40"/>
                  </a:lnTo>
                  <a:lnTo>
                    <a:pt x="50" y="45"/>
                  </a:lnTo>
                  <a:lnTo>
                    <a:pt x="43" y="50"/>
                  </a:lnTo>
                  <a:lnTo>
                    <a:pt x="38" y="55"/>
                  </a:lnTo>
                  <a:lnTo>
                    <a:pt x="33" y="62"/>
                  </a:lnTo>
                  <a:lnTo>
                    <a:pt x="28" y="67"/>
                  </a:lnTo>
                  <a:lnTo>
                    <a:pt x="22" y="74"/>
                  </a:lnTo>
                  <a:lnTo>
                    <a:pt x="19" y="79"/>
                  </a:lnTo>
                  <a:lnTo>
                    <a:pt x="17" y="83"/>
                  </a:lnTo>
                  <a:lnTo>
                    <a:pt x="16" y="86"/>
                  </a:lnTo>
                  <a:lnTo>
                    <a:pt x="14" y="90"/>
                  </a:lnTo>
                  <a:lnTo>
                    <a:pt x="12" y="95"/>
                  </a:lnTo>
                  <a:lnTo>
                    <a:pt x="10" y="97"/>
                  </a:lnTo>
                  <a:lnTo>
                    <a:pt x="9" y="100"/>
                  </a:lnTo>
                  <a:lnTo>
                    <a:pt x="7" y="104"/>
                  </a:lnTo>
                  <a:lnTo>
                    <a:pt x="5" y="107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2" y="152"/>
                  </a:lnTo>
                  <a:lnTo>
                    <a:pt x="2" y="156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5" y="166"/>
                  </a:lnTo>
                  <a:lnTo>
                    <a:pt x="7" y="173"/>
                  </a:lnTo>
                  <a:lnTo>
                    <a:pt x="9" y="178"/>
                  </a:lnTo>
                  <a:lnTo>
                    <a:pt x="10" y="183"/>
                  </a:lnTo>
                  <a:lnTo>
                    <a:pt x="12" y="188"/>
                  </a:lnTo>
                  <a:lnTo>
                    <a:pt x="14" y="192"/>
                  </a:lnTo>
                  <a:lnTo>
                    <a:pt x="17" y="195"/>
                  </a:lnTo>
                  <a:lnTo>
                    <a:pt x="19" y="199"/>
                  </a:lnTo>
                  <a:lnTo>
                    <a:pt x="21" y="202"/>
                  </a:lnTo>
                  <a:lnTo>
                    <a:pt x="24" y="204"/>
                  </a:lnTo>
                  <a:lnTo>
                    <a:pt x="26" y="207"/>
                  </a:lnTo>
                  <a:lnTo>
                    <a:pt x="31" y="211"/>
                  </a:lnTo>
                  <a:lnTo>
                    <a:pt x="36" y="214"/>
                  </a:lnTo>
                  <a:lnTo>
                    <a:pt x="40" y="216"/>
                  </a:lnTo>
                  <a:lnTo>
                    <a:pt x="45" y="216"/>
                  </a:lnTo>
                  <a:lnTo>
                    <a:pt x="48" y="216"/>
                  </a:lnTo>
                  <a:lnTo>
                    <a:pt x="52" y="216"/>
                  </a:lnTo>
                  <a:lnTo>
                    <a:pt x="57" y="216"/>
                  </a:lnTo>
                  <a:lnTo>
                    <a:pt x="59" y="216"/>
                  </a:lnTo>
                  <a:lnTo>
                    <a:pt x="59" y="214"/>
                  </a:lnTo>
                  <a:lnTo>
                    <a:pt x="57" y="213"/>
                  </a:lnTo>
                  <a:lnTo>
                    <a:pt x="55" y="209"/>
                  </a:lnTo>
                  <a:lnTo>
                    <a:pt x="54" y="206"/>
                  </a:lnTo>
                  <a:lnTo>
                    <a:pt x="50" y="200"/>
                  </a:lnTo>
                  <a:lnTo>
                    <a:pt x="48" y="197"/>
                  </a:lnTo>
                  <a:lnTo>
                    <a:pt x="47" y="194"/>
                  </a:lnTo>
                  <a:lnTo>
                    <a:pt x="45" y="190"/>
                  </a:lnTo>
                  <a:lnTo>
                    <a:pt x="43" y="187"/>
                  </a:lnTo>
                  <a:lnTo>
                    <a:pt x="43" y="183"/>
                  </a:lnTo>
                  <a:lnTo>
                    <a:pt x="41" y="180"/>
                  </a:lnTo>
                  <a:lnTo>
                    <a:pt x="40" y="176"/>
                  </a:lnTo>
                  <a:lnTo>
                    <a:pt x="40" y="171"/>
                  </a:lnTo>
                  <a:lnTo>
                    <a:pt x="38" y="168"/>
                  </a:lnTo>
                  <a:lnTo>
                    <a:pt x="38" y="162"/>
                  </a:lnTo>
                  <a:lnTo>
                    <a:pt x="36" y="159"/>
                  </a:lnTo>
                  <a:lnTo>
                    <a:pt x="36" y="154"/>
                  </a:lnTo>
                  <a:lnTo>
                    <a:pt x="36" y="150"/>
                  </a:lnTo>
                  <a:lnTo>
                    <a:pt x="36" y="145"/>
                  </a:lnTo>
                  <a:lnTo>
                    <a:pt x="36" y="140"/>
                  </a:lnTo>
                  <a:lnTo>
                    <a:pt x="36" y="137"/>
                  </a:lnTo>
                  <a:lnTo>
                    <a:pt x="36" y="131"/>
                  </a:lnTo>
                  <a:lnTo>
                    <a:pt x="36" y="126"/>
                  </a:lnTo>
                  <a:lnTo>
                    <a:pt x="38" y="121"/>
                  </a:lnTo>
                  <a:lnTo>
                    <a:pt x="40" y="116"/>
                  </a:lnTo>
                  <a:lnTo>
                    <a:pt x="41" y="111"/>
                  </a:lnTo>
                  <a:lnTo>
                    <a:pt x="43" y="105"/>
                  </a:lnTo>
                  <a:lnTo>
                    <a:pt x="45" y="100"/>
                  </a:lnTo>
                  <a:lnTo>
                    <a:pt x="47" y="95"/>
                  </a:lnTo>
                  <a:lnTo>
                    <a:pt x="50" y="90"/>
                  </a:lnTo>
                  <a:lnTo>
                    <a:pt x="52" y="85"/>
                  </a:lnTo>
                  <a:lnTo>
                    <a:pt x="55" y="79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2" y="66"/>
                  </a:lnTo>
                  <a:lnTo>
                    <a:pt x="66" y="59"/>
                  </a:lnTo>
                  <a:lnTo>
                    <a:pt x="67" y="55"/>
                  </a:lnTo>
                  <a:lnTo>
                    <a:pt x="71" y="50"/>
                  </a:lnTo>
                  <a:lnTo>
                    <a:pt x="73" y="47"/>
                  </a:lnTo>
                  <a:lnTo>
                    <a:pt x="76" y="41"/>
                  </a:lnTo>
                  <a:lnTo>
                    <a:pt x="79" y="38"/>
                  </a:lnTo>
                  <a:lnTo>
                    <a:pt x="83" y="35"/>
                  </a:lnTo>
                  <a:lnTo>
                    <a:pt x="85" y="31"/>
                  </a:lnTo>
                  <a:lnTo>
                    <a:pt x="86" y="26"/>
                  </a:lnTo>
                  <a:lnTo>
                    <a:pt x="90" y="22"/>
                  </a:lnTo>
                  <a:lnTo>
                    <a:pt x="92" y="19"/>
                  </a:lnTo>
                  <a:lnTo>
                    <a:pt x="97" y="14"/>
                  </a:lnTo>
                  <a:lnTo>
                    <a:pt x="107" y="0"/>
                  </a:lnTo>
                  <a:lnTo>
                    <a:pt x="97" y="7"/>
                  </a:lnTo>
                  <a:lnTo>
                    <a:pt x="97" y="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40"/>
            <p:cNvSpPr>
              <a:spLocks/>
            </p:cNvSpPr>
            <p:nvPr/>
          </p:nvSpPr>
          <p:spPr bwMode="auto">
            <a:xfrm>
              <a:off x="4041" y="2258"/>
              <a:ext cx="101" cy="291"/>
            </a:xfrm>
            <a:custGeom>
              <a:avLst/>
              <a:gdLst>
                <a:gd name="T0" fmla="*/ 0 w 204"/>
                <a:gd name="T1" fmla="*/ 539 h 582"/>
                <a:gd name="T2" fmla="*/ 12 w 204"/>
                <a:gd name="T3" fmla="*/ 544 h 582"/>
                <a:gd name="T4" fmla="*/ 21 w 204"/>
                <a:gd name="T5" fmla="*/ 548 h 582"/>
                <a:gd name="T6" fmla="*/ 33 w 204"/>
                <a:gd name="T7" fmla="*/ 553 h 582"/>
                <a:gd name="T8" fmla="*/ 47 w 204"/>
                <a:gd name="T9" fmla="*/ 558 h 582"/>
                <a:gd name="T10" fmla="*/ 61 w 204"/>
                <a:gd name="T11" fmla="*/ 563 h 582"/>
                <a:gd name="T12" fmla="*/ 74 w 204"/>
                <a:gd name="T13" fmla="*/ 569 h 582"/>
                <a:gd name="T14" fmla="*/ 88 w 204"/>
                <a:gd name="T15" fmla="*/ 574 h 582"/>
                <a:gd name="T16" fmla="*/ 102 w 204"/>
                <a:gd name="T17" fmla="*/ 577 h 582"/>
                <a:gd name="T18" fmla="*/ 114 w 204"/>
                <a:gd name="T19" fmla="*/ 581 h 582"/>
                <a:gd name="T20" fmla="*/ 124 w 204"/>
                <a:gd name="T21" fmla="*/ 581 h 582"/>
                <a:gd name="T22" fmla="*/ 137 w 204"/>
                <a:gd name="T23" fmla="*/ 582 h 582"/>
                <a:gd name="T24" fmla="*/ 147 w 204"/>
                <a:gd name="T25" fmla="*/ 582 h 582"/>
                <a:gd name="T26" fmla="*/ 159 w 204"/>
                <a:gd name="T27" fmla="*/ 581 h 582"/>
                <a:gd name="T28" fmla="*/ 169 w 204"/>
                <a:gd name="T29" fmla="*/ 581 h 582"/>
                <a:gd name="T30" fmla="*/ 185 w 204"/>
                <a:gd name="T31" fmla="*/ 579 h 582"/>
                <a:gd name="T32" fmla="*/ 197 w 204"/>
                <a:gd name="T33" fmla="*/ 576 h 582"/>
                <a:gd name="T34" fmla="*/ 204 w 204"/>
                <a:gd name="T35" fmla="*/ 576 h 582"/>
                <a:gd name="T36" fmla="*/ 199 w 204"/>
                <a:gd name="T37" fmla="*/ 574 h 582"/>
                <a:gd name="T38" fmla="*/ 188 w 204"/>
                <a:gd name="T39" fmla="*/ 572 h 582"/>
                <a:gd name="T40" fmla="*/ 173 w 204"/>
                <a:gd name="T41" fmla="*/ 569 h 582"/>
                <a:gd name="T42" fmla="*/ 161 w 204"/>
                <a:gd name="T43" fmla="*/ 567 h 582"/>
                <a:gd name="T44" fmla="*/ 150 w 204"/>
                <a:gd name="T45" fmla="*/ 565 h 582"/>
                <a:gd name="T46" fmla="*/ 140 w 204"/>
                <a:gd name="T47" fmla="*/ 563 h 582"/>
                <a:gd name="T48" fmla="*/ 130 w 204"/>
                <a:gd name="T49" fmla="*/ 560 h 582"/>
                <a:gd name="T50" fmla="*/ 118 w 204"/>
                <a:gd name="T51" fmla="*/ 558 h 582"/>
                <a:gd name="T52" fmla="*/ 107 w 204"/>
                <a:gd name="T53" fmla="*/ 555 h 582"/>
                <a:gd name="T54" fmla="*/ 95 w 204"/>
                <a:gd name="T55" fmla="*/ 551 h 582"/>
                <a:gd name="T56" fmla="*/ 85 w 204"/>
                <a:gd name="T57" fmla="*/ 548 h 582"/>
                <a:gd name="T58" fmla="*/ 74 w 204"/>
                <a:gd name="T59" fmla="*/ 546 h 582"/>
                <a:gd name="T60" fmla="*/ 64 w 204"/>
                <a:gd name="T61" fmla="*/ 543 h 582"/>
                <a:gd name="T62" fmla="*/ 55 w 204"/>
                <a:gd name="T63" fmla="*/ 539 h 582"/>
                <a:gd name="T64" fmla="*/ 40 w 204"/>
                <a:gd name="T65" fmla="*/ 532 h 582"/>
                <a:gd name="T66" fmla="*/ 31 w 204"/>
                <a:gd name="T67" fmla="*/ 525 h 582"/>
                <a:gd name="T68" fmla="*/ 26 w 204"/>
                <a:gd name="T69" fmla="*/ 517 h 582"/>
                <a:gd name="T70" fmla="*/ 24 w 204"/>
                <a:gd name="T71" fmla="*/ 505 h 582"/>
                <a:gd name="T72" fmla="*/ 23 w 204"/>
                <a:gd name="T73" fmla="*/ 487 h 582"/>
                <a:gd name="T74" fmla="*/ 21 w 204"/>
                <a:gd name="T75" fmla="*/ 465 h 582"/>
                <a:gd name="T76" fmla="*/ 19 w 204"/>
                <a:gd name="T77" fmla="*/ 441 h 582"/>
                <a:gd name="T78" fmla="*/ 19 w 204"/>
                <a:gd name="T79" fmla="*/ 411 h 582"/>
                <a:gd name="T80" fmla="*/ 19 w 204"/>
                <a:gd name="T81" fmla="*/ 380 h 582"/>
                <a:gd name="T82" fmla="*/ 19 w 204"/>
                <a:gd name="T83" fmla="*/ 347 h 582"/>
                <a:gd name="T84" fmla="*/ 19 w 204"/>
                <a:gd name="T85" fmla="*/ 313 h 582"/>
                <a:gd name="T86" fmla="*/ 19 w 204"/>
                <a:gd name="T87" fmla="*/ 278 h 582"/>
                <a:gd name="T88" fmla="*/ 21 w 204"/>
                <a:gd name="T89" fmla="*/ 242 h 582"/>
                <a:gd name="T90" fmla="*/ 21 w 204"/>
                <a:gd name="T91" fmla="*/ 207 h 582"/>
                <a:gd name="T92" fmla="*/ 23 w 204"/>
                <a:gd name="T93" fmla="*/ 173 h 582"/>
                <a:gd name="T94" fmla="*/ 23 w 204"/>
                <a:gd name="T95" fmla="*/ 140 h 582"/>
                <a:gd name="T96" fmla="*/ 24 w 204"/>
                <a:gd name="T97" fmla="*/ 109 h 582"/>
                <a:gd name="T98" fmla="*/ 26 w 204"/>
                <a:gd name="T99" fmla="*/ 83 h 582"/>
                <a:gd name="T100" fmla="*/ 26 w 204"/>
                <a:gd name="T101" fmla="*/ 57 h 582"/>
                <a:gd name="T102" fmla="*/ 26 w 204"/>
                <a:gd name="T103" fmla="*/ 36 h 582"/>
                <a:gd name="T104" fmla="*/ 28 w 204"/>
                <a:gd name="T105" fmla="*/ 21 h 582"/>
                <a:gd name="T106" fmla="*/ 28 w 204"/>
                <a:gd name="T107" fmla="*/ 10 h 582"/>
                <a:gd name="T108" fmla="*/ 14 w 204"/>
                <a:gd name="T10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582">
                  <a:moveTo>
                    <a:pt x="14" y="0"/>
                  </a:moveTo>
                  <a:lnTo>
                    <a:pt x="0" y="539"/>
                  </a:lnTo>
                  <a:lnTo>
                    <a:pt x="0" y="539"/>
                  </a:lnTo>
                  <a:lnTo>
                    <a:pt x="2" y="541"/>
                  </a:lnTo>
                  <a:lnTo>
                    <a:pt x="5" y="541"/>
                  </a:lnTo>
                  <a:lnTo>
                    <a:pt x="12" y="544"/>
                  </a:lnTo>
                  <a:lnTo>
                    <a:pt x="14" y="544"/>
                  </a:lnTo>
                  <a:lnTo>
                    <a:pt x="17" y="546"/>
                  </a:lnTo>
                  <a:lnTo>
                    <a:pt x="21" y="548"/>
                  </a:lnTo>
                  <a:lnTo>
                    <a:pt x="24" y="550"/>
                  </a:lnTo>
                  <a:lnTo>
                    <a:pt x="28" y="551"/>
                  </a:lnTo>
                  <a:lnTo>
                    <a:pt x="33" y="553"/>
                  </a:lnTo>
                  <a:lnTo>
                    <a:pt x="36" y="555"/>
                  </a:lnTo>
                  <a:lnTo>
                    <a:pt x="42" y="558"/>
                  </a:lnTo>
                  <a:lnTo>
                    <a:pt x="47" y="558"/>
                  </a:lnTo>
                  <a:lnTo>
                    <a:pt x="50" y="560"/>
                  </a:lnTo>
                  <a:lnTo>
                    <a:pt x="55" y="562"/>
                  </a:lnTo>
                  <a:lnTo>
                    <a:pt x="61" y="563"/>
                  </a:lnTo>
                  <a:lnTo>
                    <a:pt x="64" y="565"/>
                  </a:lnTo>
                  <a:lnTo>
                    <a:pt x="69" y="567"/>
                  </a:lnTo>
                  <a:lnTo>
                    <a:pt x="74" y="569"/>
                  </a:lnTo>
                  <a:lnTo>
                    <a:pt x="80" y="570"/>
                  </a:lnTo>
                  <a:lnTo>
                    <a:pt x="83" y="572"/>
                  </a:lnTo>
                  <a:lnTo>
                    <a:pt x="88" y="574"/>
                  </a:lnTo>
                  <a:lnTo>
                    <a:pt x="92" y="576"/>
                  </a:lnTo>
                  <a:lnTo>
                    <a:pt x="97" y="577"/>
                  </a:lnTo>
                  <a:lnTo>
                    <a:pt x="102" y="577"/>
                  </a:lnTo>
                  <a:lnTo>
                    <a:pt x="105" y="579"/>
                  </a:lnTo>
                  <a:lnTo>
                    <a:pt x="111" y="579"/>
                  </a:lnTo>
                  <a:lnTo>
                    <a:pt x="114" y="581"/>
                  </a:lnTo>
                  <a:lnTo>
                    <a:pt x="118" y="581"/>
                  </a:lnTo>
                  <a:lnTo>
                    <a:pt x="121" y="581"/>
                  </a:lnTo>
                  <a:lnTo>
                    <a:pt x="124" y="581"/>
                  </a:lnTo>
                  <a:lnTo>
                    <a:pt x="128" y="582"/>
                  </a:lnTo>
                  <a:lnTo>
                    <a:pt x="131" y="582"/>
                  </a:lnTo>
                  <a:lnTo>
                    <a:pt x="137" y="582"/>
                  </a:lnTo>
                  <a:lnTo>
                    <a:pt x="140" y="582"/>
                  </a:lnTo>
                  <a:lnTo>
                    <a:pt x="143" y="582"/>
                  </a:lnTo>
                  <a:lnTo>
                    <a:pt x="147" y="582"/>
                  </a:lnTo>
                  <a:lnTo>
                    <a:pt x="150" y="582"/>
                  </a:lnTo>
                  <a:lnTo>
                    <a:pt x="154" y="581"/>
                  </a:lnTo>
                  <a:lnTo>
                    <a:pt x="159" y="581"/>
                  </a:lnTo>
                  <a:lnTo>
                    <a:pt x="162" y="581"/>
                  </a:lnTo>
                  <a:lnTo>
                    <a:pt x="166" y="581"/>
                  </a:lnTo>
                  <a:lnTo>
                    <a:pt x="169" y="581"/>
                  </a:lnTo>
                  <a:lnTo>
                    <a:pt x="173" y="581"/>
                  </a:lnTo>
                  <a:lnTo>
                    <a:pt x="178" y="579"/>
                  </a:lnTo>
                  <a:lnTo>
                    <a:pt x="185" y="579"/>
                  </a:lnTo>
                  <a:lnTo>
                    <a:pt x="190" y="577"/>
                  </a:lnTo>
                  <a:lnTo>
                    <a:pt x="194" y="577"/>
                  </a:lnTo>
                  <a:lnTo>
                    <a:pt x="197" y="576"/>
                  </a:lnTo>
                  <a:lnTo>
                    <a:pt x="200" y="576"/>
                  </a:lnTo>
                  <a:lnTo>
                    <a:pt x="202" y="576"/>
                  </a:lnTo>
                  <a:lnTo>
                    <a:pt x="204" y="576"/>
                  </a:lnTo>
                  <a:lnTo>
                    <a:pt x="202" y="576"/>
                  </a:lnTo>
                  <a:lnTo>
                    <a:pt x="200" y="576"/>
                  </a:lnTo>
                  <a:lnTo>
                    <a:pt x="199" y="574"/>
                  </a:lnTo>
                  <a:lnTo>
                    <a:pt x="195" y="574"/>
                  </a:lnTo>
                  <a:lnTo>
                    <a:pt x="192" y="572"/>
                  </a:lnTo>
                  <a:lnTo>
                    <a:pt x="188" y="572"/>
                  </a:lnTo>
                  <a:lnTo>
                    <a:pt x="183" y="572"/>
                  </a:lnTo>
                  <a:lnTo>
                    <a:pt x="180" y="570"/>
                  </a:lnTo>
                  <a:lnTo>
                    <a:pt x="173" y="569"/>
                  </a:lnTo>
                  <a:lnTo>
                    <a:pt x="168" y="569"/>
                  </a:lnTo>
                  <a:lnTo>
                    <a:pt x="164" y="567"/>
                  </a:lnTo>
                  <a:lnTo>
                    <a:pt x="161" y="567"/>
                  </a:lnTo>
                  <a:lnTo>
                    <a:pt x="157" y="565"/>
                  </a:lnTo>
                  <a:lnTo>
                    <a:pt x="154" y="565"/>
                  </a:lnTo>
                  <a:lnTo>
                    <a:pt x="150" y="565"/>
                  </a:lnTo>
                  <a:lnTo>
                    <a:pt x="147" y="563"/>
                  </a:lnTo>
                  <a:lnTo>
                    <a:pt x="143" y="563"/>
                  </a:lnTo>
                  <a:lnTo>
                    <a:pt x="140" y="563"/>
                  </a:lnTo>
                  <a:lnTo>
                    <a:pt x="137" y="562"/>
                  </a:lnTo>
                  <a:lnTo>
                    <a:pt x="133" y="562"/>
                  </a:lnTo>
                  <a:lnTo>
                    <a:pt x="130" y="560"/>
                  </a:lnTo>
                  <a:lnTo>
                    <a:pt x="126" y="560"/>
                  </a:lnTo>
                  <a:lnTo>
                    <a:pt x="121" y="558"/>
                  </a:lnTo>
                  <a:lnTo>
                    <a:pt x="118" y="558"/>
                  </a:lnTo>
                  <a:lnTo>
                    <a:pt x="114" y="557"/>
                  </a:lnTo>
                  <a:lnTo>
                    <a:pt x="111" y="557"/>
                  </a:lnTo>
                  <a:lnTo>
                    <a:pt x="107" y="555"/>
                  </a:lnTo>
                  <a:lnTo>
                    <a:pt x="102" y="553"/>
                  </a:lnTo>
                  <a:lnTo>
                    <a:pt x="99" y="553"/>
                  </a:lnTo>
                  <a:lnTo>
                    <a:pt x="95" y="551"/>
                  </a:lnTo>
                  <a:lnTo>
                    <a:pt x="92" y="550"/>
                  </a:lnTo>
                  <a:lnTo>
                    <a:pt x="88" y="550"/>
                  </a:lnTo>
                  <a:lnTo>
                    <a:pt x="85" y="548"/>
                  </a:lnTo>
                  <a:lnTo>
                    <a:pt x="81" y="548"/>
                  </a:lnTo>
                  <a:lnTo>
                    <a:pt x="78" y="546"/>
                  </a:lnTo>
                  <a:lnTo>
                    <a:pt x="74" y="546"/>
                  </a:lnTo>
                  <a:lnTo>
                    <a:pt x="71" y="544"/>
                  </a:lnTo>
                  <a:lnTo>
                    <a:pt x="67" y="544"/>
                  </a:lnTo>
                  <a:lnTo>
                    <a:pt x="64" y="543"/>
                  </a:lnTo>
                  <a:lnTo>
                    <a:pt x="61" y="541"/>
                  </a:lnTo>
                  <a:lnTo>
                    <a:pt x="57" y="539"/>
                  </a:lnTo>
                  <a:lnTo>
                    <a:pt x="55" y="539"/>
                  </a:lnTo>
                  <a:lnTo>
                    <a:pt x="50" y="536"/>
                  </a:lnTo>
                  <a:lnTo>
                    <a:pt x="45" y="534"/>
                  </a:lnTo>
                  <a:lnTo>
                    <a:pt x="40" y="532"/>
                  </a:lnTo>
                  <a:lnTo>
                    <a:pt x="36" y="529"/>
                  </a:lnTo>
                  <a:lnTo>
                    <a:pt x="33" y="527"/>
                  </a:lnTo>
                  <a:lnTo>
                    <a:pt x="31" y="525"/>
                  </a:lnTo>
                  <a:lnTo>
                    <a:pt x="29" y="522"/>
                  </a:lnTo>
                  <a:lnTo>
                    <a:pt x="28" y="520"/>
                  </a:lnTo>
                  <a:lnTo>
                    <a:pt x="26" y="517"/>
                  </a:lnTo>
                  <a:lnTo>
                    <a:pt x="26" y="513"/>
                  </a:lnTo>
                  <a:lnTo>
                    <a:pt x="24" y="510"/>
                  </a:lnTo>
                  <a:lnTo>
                    <a:pt x="24" y="505"/>
                  </a:lnTo>
                  <a:lnTo>
                    <a:pt x="23" y="499"/>
                  </a:lnTo>
                  <a:lnTo>
                    <a:pt x="23" y="494"/>
                  </a:lnTo>
                  <a:lnTo>
                    <a:pt x="23" y="487"/>
                  </a:lnTo>
                  <a:lnTo>
                    <a:pt x="21" y="480"/>
                  </a:lnTo>
                  <a:lnTo>
                    <a:pt x="21" y="474"/>
                  </a:lnTo>
                  <a:lnTo>
                    <a:pt x="21" y="465"/>
                  </a:lnTo>
                  <a:lnTo>
                    <a:pt x="21" y="458"/>
                  </a:lnTo>
                  <a:lnTo>
                    <a:pt x="19" y="449"/>
                  </a:lnTo>
                  <a:lnTo>
                    <a:pt x="19" y="441"/>
                  </a:lnTo>
                  <a:lnTo>
                    <a:pt x="19" y="432"/>
                  </a:lnTo>
                  <a:lnTo>
                    <a:pt x="19" y="422"/>
                  </a:lnTo>
                  <a:lnTo>
                    <a:pt x="19" y="411"/>
                  </a:lnTo>
                  <a:lnTo>
                    <a:pt x="19" y="401"/>
                  </a:lnTo>
                  <a:lnTo>
                    <a:pt x="19" y="391"/>
                  </a:lnTo>
                  <a:lnTo>
                    <a:pt x="19" y="380"/>
                  </a:lnTo>
                  <a:lnTo>
                    <a:pt x="19" y="370"/>
                  </a:lnTo>
                  <a:lnTo>
                    <a:pt x="19" y="360"/>
                  </a:lnTo>
                  <a:lnTo>
                    <a:pt x="19" y="347"/>
                  </a:lnTo>
                  <a:lnTo>
                    <a:pt x="19" y="335"/>
                  </a:lnTo>
                  <a:lnTo>
                    <a:pt x="19" y="325"/>
                  </a:lnTo>
                  <a:lnTo>
                    <a:pt x="19" y="313"/>
                  </a:lnTo>
                  <a:lnTo>
                    <a:pt x="19" y="301"/>
                  </a:lnTo>
                  <a:lnTo>
                    <a:pt x="19" y="290"/>
                  </a:lnTo>
                  <a:lnTo>
                    <a:pt x="19" y="278"/>
                  </a:lnTo>
                  <a:lnTo>
                    <a:pt x="21" y="266"/>
                  </a:lnTo>
                  <a:lnTo>
                    <a:pt x="21" y="254"/>
                  </a:lnTo>
                  <a:lnTo>
                    <a:pt x="21" y="242"/>
                  </a:lnTo>
                  <a:lnTo>
                    <a:pt x="21" y="230"/>
                  </a:lnTo>
                  <a:lnTo>
                    <a:pt x="21" y="218"/>
                  </a:lnTo>
                  <a:lnTo>
                    <a:pt x="21" y="207"/>
                  </a:lnTo>
                  <a:lnTo>
                    <a:pt x="21" y="195"/>
                  </a:lnTo>
                  <a:lnTo>
                    <a:pt x="23" y="183"/>
                  </a:lnTo>
                  <a:lnTo>
                    <a:pt x="23" y="173"/>
                  </a:lnTo>
                  <a:lnTo>
                    <a:pt x="23" y="161"/>
                  </a:lnTo>
                  <a:lnTo>
                    <a:pt x="23" y="150"/>
                  </a:lnTo>
                  <a:lnTo>
                    <a:pt x="23" y="140"/>
                  </a:lnTo>
                  <a:lnTo>
                    <a:pt x="23" y="130"/>
                  </a:lnTo>
                  <a:lnTo>
                    <a:pt x="24" y="119"/>
                  </a:lnTo>
                  <a:lnTo>
                    <a:pt x="24" y="109"/>
                  </a:lnTo>
                  <a:lnTo>
                    <a:pt x="24" y="100"/>
                  </a:lnTo>
                  <a:lnTo>
                    <a:pt x="24" y="90"/>
                  </a:lnTo>
                  <a:lnTo>
                    <a:pt x="26" y="83"/>
                  </a:lnTo>
                  <a:lnTo>
                    <a:pt x="26" y="73"/>
                  </a:lnTo>
                  <a:lnTo>
                    <a:pt x="26" y="66"/>
                  </a:lnTo>
                  <a:lnTo>
                    <a:pt x="26" y="57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6" y="36"/>
                  </a:lnTo>
                  <a:lnTo>
                    <a:pt x="28" y="31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41"/>
            <p:cNvSpPr>
              <a:spLocks/>
            </p:cNvSpPr>
            <p:nvPr/>
          </p:nvSpPr>
          <p:spPr bwMode="auto">
            <a:xfrm>
              <a:off x="4199" y="1869"/>
              <a:ext cx="52" cy="653"/>
            </a:xfrm>
            <a:custGeom>
              <a:avLst/>
              <a:gdLst>
                <a:gd name="T0" fmla="*/ 83 w 106"/>
                <a:gd name="T1" fmla="*/ 30 h 1307"/>
                <a:gd name="T2" fmla="*/ 81 w 106"/>
                <a:gd name="T3" fmla="*/ 51 h 1307"/>
                <a:gd name="T4" fmla="*/ 78 w 106"/>
                <a:gd name="T5" fmla="*/ 82 h 1307"/>
                <a:gd name="T6" fmla="*/ 73 w 106"/>
                <a:gd name="T7" fmla="*/ 125 h 1307"/>
                <a:gd name="T8" fmla="*/ 68 w 106"/>
                <a:gd name="T9" fmla="*/ 175 h 1307"/>
                <a:gd name="T10" fmla="*/ 62 w 106"/>
                <a:gd name="T11" fmla="*/ 232 h 1307"/>
                <a:gd name="T12" fmla="*/ 55 w 106"/>
                <a:gd name="T13" fmla="*/ 294 h 1307"/>
                <a:gd name="T14" fmla="*/ 50 w 106"/>
                <a:gd name="T15" fmla="*/ 363 h 1307"/>
                <a:gd name="T16" fmla="*/ 42 w 106"/>
                <a:gd name="T17" fmla="*/ 432 h 1307"/>
                <a:gd name="T18" fmla="*/ 36 w 106"/>
                <a:gd name="T19" fmla="*/ 503 h 1307"/>
                <a:gd name="T20" fmla="*/ 30 w 106"/>
                <a:gd name="T21" fmla="*/ 574 h 1307"/>
                <a:gd name="T22" fmla="*/ 24 w 106"/>
                <a:gd name="T23" fmla="*/ 643 h 1307"/>
                <a:gd name="T24" fmla="*/ 17 w 106"/>
                <a:gd name="T25" fmla="*/ 709 h 1307"/>
                <a:gd name="T26" fmla="*/ 14 w 106"/>
                <a:gd name="T27" fmla="*/ 769 h 1307"/>
                <a:gd name="T28" fmla="*/ 11 w 106"/>
                <a:gd name="T29" fmla="*/ 825 h 1307"/>
                <a:gd name="T30" fmla="*/ 9 w 106"/>
                <a:gd name="T31" fmla="*/ 871 h 1307"/>
                <a:gd name="T32" fmla="*/ 7 w 106"/>
                <a:gd name="T33" fmla="*/ 913 h 1307"/>
                <a:gd name="T34" fmla="*/ 5 w 106"/>
                <a:gd name="T35" fmla="*/ 954 h 1307"/>
                <a:gd name="T36" fmla="*/ 4 w 106"/>
                <a:gd name="T37" fmla="*/ 994 h 1307"/>
                <a:gd name="T38" fmla="*/ 2 w 106"/>
                <a:gd name="T39" fmla="*/ 1034 h 1307"/>
                <a:gd name="T40" fmla="*/ 2 w 106"/>
                <a:gd name="T41" fmla="*/ 1072 h 1307"/>
                <a:gd name="T42" fmla="*/ 0 w 106"/>
                <a:gd name="T43" fmla="*/ 1106 h 1307"/>
                <a:gd name="T44" fmla="*/ 0 w 106"/>
                <a:gd name="T45" fmla="*/ 1141 h 1307"/>
                <a:gd name="T46" fmla="*/ 0 w 106"/>
                <a:gd name="T47" fmla="*/ 1172 h 1307"/>
                <a:gd name="T48" fmla="*/ 0 w 106"/>
                <a:gd name="T49" fmla="*/ 1200 h 1307"/>
                <a:gd name="T50" fmla="*/ 0 w 106"/>
                <a:gd name="T51" fmla="*/ 1226 h 1307"/>
                <a:gd name="T52" fmla="*/ 0 w 106"/>
                <a:gd name="T53" fmla="*/ 1250 h 1307"/>
                <a:gd name="T54" fmla="*/ 0 w 106"/>
                <a:gd name="T55" fmla="*/ 1269 h 1307"/>
                <a:gd name="T56" fmla="*/ 0 w 106"/>
                <a:gd name="T57" fmla="*/ 1283 h 1307"/>
                <a:gd name="T58" fmla="*/ 0 w 106"/>
                <a:gd name="T59" fmla="*/ 1295 h 1307"/>
                <a:gd name="T60" fmla="*/ 0 w 106"/>
                <a:gd name="T61" fmla="*/ 1305 h 1307"/>
                <a:gd name="T62" fmla="*/ 9 w 106"/>
                <a:gd name="T63" fmla="*/ 1302 h 1307"/>
                <a:gd name="T64" fmla="*/ 17 w 106"/>
                <a:gd name="T65" fmla="*/ 1307 h 1307"/>
                <a:gd name="T66" fmla="*/ 17 w 106"/>
                <a:gd name="T67" fmla="*/ 1296 h 1307"/>
                <a:gd name="T68" fmla="*/ 19 w 106"/>
                <a:gd name="T69" fmla="*/ 1269 h 1307"/>
                <a:gd name="T70" fmla="*/ 23 w 106"/>
                <a:gd name="T71" fmla="*/ 1226 h 1307"/>
                <a:gd name="T72" fmla="*/ 26 w 106"/>
                <a:gd name="T73" fmla="*/ 1169 h 1307"/>
                <a:gd name="T74" fmla="*/ 31 w 106"/>
                <a:gd name="T75" fmla="*/ 1099 h 1307"/>
                <a:gd name="T76" fmla="*/ 36 w 106"/>
                <a:gd name="T77" fmla="*/ 1023 h 1307"/>
                <a:gd name="T78" fmla="*/ 42 w 106"/>
                <a:gd name="T79" fmla="*/ 941 h 1307"/>
                <a:gd name="T80" fmla="*/ 49 w 106"/>
                <a:gd name="T81" fmla="*/ 852 h 1307"/>
                <a:gd name="T82" fmla="*/ 54 w 106"/>
                <a:gd name="T83" fmla="*/ 764 h 1307"/>
                <a:gd name="T84" fmla="*/ 61 w 106"/>
                <a:gd name="T85" fmla="*/ 674 h 1307"/>
                <a:gd name="T86" fmla="*/ 66 w 106"/>
                <a:gd name="T87" fmla="*/ 588 h 1307"/>
                <a:gd name="T88" fmla="*/ 73 w 106"/>
                <a:gd name="T89" fmla="*/ 507 h 1307"/>
                <a:gd name="T90" fmla="*/ 78 w 106"/>
                <a:gd name="T91" fmla="*/ 432 h 1307"/>
                <a:gd name="T92" fmla="*/ 83 w 106"/>
                <a:gd name="T93" fmla="*/ 370 h 1307"/>
                <a:gd name="T94" fmla="*/ 88 w 106"/>
                <a:gd name="T95" fmla="*/ 317 h 1307"/>
                <a:gd name="T96" fmla="*/ 92 w 106"/>
                <a:gd name="T97" fmla="*/ 279 h 1307"/>
                <a:gd name="T98" fmla="*/ 93 w 106"/>
                <a:gd name="T99" fmla="*/ 248 h 1307"/>
                <a:gd name="T100" fmla="*/ 95 w 106"/>
                <a:gd name="T101" fmla="*/ 220 h 1307"/>
                <a:gd name="T102" fmla="*/ 97 w 106"/>
                <a:gd name="T103" fmla="*/ 192 h 1307"/>
                <a:gd name="T104" fmla="*/ 99 w 106"/>
                <a:gd name="T105" fmla="*/ 166 h 1307"/>
                <a:gd name="T106" fmla="*/ 100 w 106"/>
                <a:gd name="T107" fmla="*/ 142 h 1307"/>
                <a:gd name="T108" fmla="*/ 102 w 106"/>
                <a:gd name="T109" fmla="*/ 118 h 1307"/>
                <a:gd name="T110" fmla="*/ 102 w 106"/>
                <a:gd name="T111" fmla="*/ 97 h 1307"/>
                <a:gd name="T112" fmla="*/ 104 w 106"/>
                <a:gd name="T113" fmla="*/ 78 h 1307"/>
                <a:gd name="T114" fmla="*/ 104 w 106"/>
                <a:gd name="T115" fmla="*/ 61 h 1307"/>
                <a:gd name="T116" fmla="*/ 104 w 106"/>
                <a:gd name="T117" fmla="*/ 45 h 1307"/>
                <a:gd name="T118" fmla="*/ 104 w 106"/>
                <a:gd name="T119" fmla="*/ 32 h 1307"/>
                <a:gd name="T120" fmla="*/ 106 w 106"/>
                <a:gd name="T121" fmla="*/ 13 h 1307"/>
                <a:gd name="T122" fmla="*/ 106 w 106"/>
                <a:gd name="T12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307">
                  <a:moveTo>
                    <a:pt x="106" y="0"/>
                  </a:moveTo>
                  <a:lnTo>
                    <a:pt x="85" y="23"/>
                  </a:lnTo>
                  <a:lnTo>
                    <a:pt x="85" y="25"/>
                  </a:lnTo>
                  <a:lnTo>
                    <a:pt x="83" y="30"/>
                  </a:lnTo>
                  <a:lnTo>
                    <a:pt x="83" y="33"/>
                  </a:lnTo>
                  <a:lnTo>
                    <a:pt x="83" y="38"/>
                  </a:lnTo>
                  <a:lnTo>
                    <a:pt x="81" y="44"/>
                  </a:lnTo>
                  <a:lnTo>
                    <a:pt x="81" y="51"/>
                  </a:lnTo>
                  <a:lnTo>
                    <a:pt x="80" y="57"/>
                  </a:lnTo>
                  <a:lnTo>
                    <a:pt x="80" y="64"/>
                  </a:lnTo>
                  <a:lnTo>
                    <a:pt x="78" y="73"/>
                  </a:lnTo>
                  <a:lnTo>
                    <a:pt x="78" y="82"/>
                  </a:lnTo>
                  <a:lnTo>
                    <a:pt x="76" y="90"/>
                  </a:lnTo>
                  <a:lnTo>
                    <a:pt x="76" y="101"/>
                  </a:lnTo>
                  <a:lnTo>
                    <a:pt x="74" y="111"/>
                  </a:lnTo>
                  <a:lnTo>
                    <a:pt x="73" y="125"/>
                  </a:lnTo>
                  <a:lnTo>
                    <a:pt x="71" y="135"/>
                  </a:lnTo>
                  <a:lnTo>
                    <a:pt x="71" y="147"/>
                  </a:lnTo>
                  <a:lnTo>
                    <a:pt x="69" y="161"/>
                  </a:lnTo>
                  <a:lnTo>
                    <a:pt x="68" y="175"/>
                  </a:lnTo>
                  <a:lnTo>
                    <a:pt x="66" y="187"/>
                  </a:lnTo>
                  <a:lnTo>
                    <a:pt x="64" y="203"/>
                  </a:lnTo>
                  <a:lnTo>
                    <a:pt x="64" y="216"/>
                  </a:lnTo>
                  <a:lnTo>
                    <a:pt x="62" y="232"/>
                  </a:lnTo>
                  <a:lnTo>
                    <a:pt x="61" y="246"/>
                  </a:lnTo>
                  <a:lnTo>
                    <a:pt x="59" y="263"/>
                  </a:lnTo>
                  <a:lnTo>
                    <a:pt x="57" y="279"/>
                  </a:lnTo>
                  <a:lnTo>
                    <a:pt x="55" y="294"/>
                  </a:lnTo>
                  <a:lnTo>
                    <a:pt x="54" y="312"/>
                  </a:lnTo>
                  <a:lnTo>
                    <a:pt x="52" y="329"/>
                  </a:lnTo>
                  <a:lnTo>
                    <a:pt x="50" y="346"/>
                  </a:lnTo>
                  <a:lnTo>
                    <a:pt x="50" y="363"/>
                  </a:lnTo>
                  <a:lnTo>
                    <a:pt x="47" y="381"/>
                  </a:lnTo>
                  <a:lnTo>
                    <a:pt x="45" y="396"/>
                  </a:lnTo>
                  <a:lnTo>
                    <a:pt x="43" y="415"/>
                  </a:lnTo>
                  <a:lnTo>
                    <a:pt x="42" y="432"/>
                  </a:lnTo>
                  <a:lnTo>
                    <a:pt x="40" y="450"/>
                  </a:lnTo>
                  <a:lnTo>
                    <a:pt x="38" y="469"/>
                  </a:lnTo>
                  <a:lnTo>
                    <a:pt x="36" y="486"/>
                  </a:lnTo>
                  <a:lnTo>
                    <a:pt x="36" y="503"/>
                  </a:lnTo>
                  <a:lnTo>
                    <a:pt x="35" y="522"/>
                  </a:lnTo>
                  <a:lnTo>
                    <a:pt x="33" y="540"/>
                  </a:lnTo>
                  <a:lnTo>
                    <a:pt x="31" y="557"/>
                  </a:lnTo>
                  <a:lnTo>
                    <a:pt x="30" y="574"/>
                  </a:lnTo>
                  <a:lnTo>
                    <a:pt x="28" y="591"/>
                  </a:lnTo>
                  <a:lnTo>
                    <a:pt x="26" y="609"/>
                  </a:lnTo>
                  <a:lnTo>
                    <a:pt x="24" y="626"/>
                  </a:lnTo>
                  <a:lnTo>
                    <a:pt x="24" y="643"/>
                  </a:lnTo>
                  <a:lnTo>
                    <a:pt x="23" y="661"/>
                  </a:lnTo>
                  <a:lnTo>
                    <a:pt x="21" y="676"/>
                  </a:lnTo>
                  <a:lnTo>
                    <a:pt x="19" y="693"/>
                  </a:lnTo>
                  <a:lnTo>
                    <a:pt x="17" y="709"/>
                  </a:lnTo>
                  <a:lnTo>
                    <a:pt x="16" y="725"/>
                  </a:lnTo>
                  <a:lnTo>
                    <a:pt x="16" y="740"/>
                  </a:lnTo>
                  <a:lnTo>
                    <a:pt x="14" y="754"/>
                  </a:lnTo>
                  <a:lnTo>
                    <a:pt x="14" y="769"/>
                  </a:lnTo>
                  <a:lnTo>
                    <a:pt x="12" y="783"/>
                  </a:lnTo>
                  <a:lnTo>
                    <a:pt x="11" y="799"/>
                  </a:lnTo>
                  <a:lnTo>
                    <a:pt x="11" y="811"/>
                  </a:lnTo>
                  <a:lnTo>
                    <a:pt x="11" y="825"/>
                  </a:lnTo>
                  <a:lnTo>
                    <a:pt x="9" y="837"/>
                  </a:lnTo>
                  <a:lnTo>
                    <a:pt x="9" y="849"/>
                  </a:lnTo>
                  <a:lnTo>
                    <a:pt x="9" y="861"/>
                  </a:lnTo>
                  <a:lnTo>
                    <a:pt x="9" y="871"/>
                  </a:lnTo>
                  <a:lnTo>
                    <a:pt x="7" y="882"/>
                  </a:lnTo>
                  <a:lnTo>
                    <a:pt x="7" y="892"/>
                  </a:lnTo>
                  <a:lnTo>
                    <a:pt x="7" y="902"/>
                  </a:lnTo>
                  <a:lnTo>
                    <a:pt x="7" y="913"/>
                  </a:lnTo>
                  <a:lnTo>
                    <a:pt x="5" y="923"/>
                  </a:lnTo>
                  <a:lnTo>
                    <a:pt x="5" y="934"/>
                  </a:lnTo>
                  <a:lnTo>
                    <a:pt x="5" y="944"/>
                  </a:lnTo>
                  <a:lnTo>
                    <a:pt x="5" y="954"/>
                  </a:lnTo>
                  <a:lnTo>
                    <a:pt x="4" y="965"/>
                  </a:lnTo>
                  <a:lnTo>
                    <a:pt x="4" y="975"/>
                  </a:lnTo>
                  <a:lnTo>
                    <a:pt x="4" y="984"/>
                  </a:lnTo>
                  <a:lnTo>
                    <a:pt x="4" y="994"/>
                  </a:lnTo>
                  <a:lnTo>
                    <a:pt x="4" y="1004"/>
                  </a:lnTo>
                  <a:lnTo>
                    <a:pt x="2" y="1015"/>
                  </a:lnTo>
                  <a:lnTo>
                    <a:pt x="2" y="1023"/>
                  </a:lnTo>
                  <a:lnTo>
                    <a:pt x="2" y="1034"/>
                  </a:lnTo>
                  <a:lnTo>
                    <a:pt x="2" y="1042"/>
                  </a:lnTo>
                  <a:lnTo>
                    <a:pt x="2" y="1053"/>
                  </a:lnTo>
                  <a:lnTo>
                    <a:pt x="2" y="1061"/>
                  </a:lnTo>
                  <a:lnTo>
                    <a:pt x="2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0" y="1098"/>
                  </a:lnTo>
                  <a:lnTo>
                    <a:pt x="0" y="1106"/>
                  </a:lnTo>
                  <a:lnTo>
                    <a:pt x="0" y="1115"/>
                  </a:lnTo>
                  <a:lnTo>
                    <a:pt x="0" y="1124"/>
                  </a:lnTo>
                  <a:lnTo>
                    <a:pt x="0" y="1132"/>
                  </a:lnTo>
                  <a:lnTo>
                    <a:pt x="0" y="1141"/>
                  </a:lnTo>
                  <a:lnTo>
                    <a:pt x="0" y="1148"/>
                  </a:lnTo>
                  <a:lnTo>
                    <a:pt x="0" y="1157"/>
                  </a:lnTo>
                  <a:lnTo>
                    <a:pt x="0" y="1163"/>
                  </a:lnTo>
                  <a:lnTo>
                    <a:pt x="0" y="1172"/>
                  </a:lnTo>
                  <a:lnTo>
                    <a:pt x="0" y="1179"/>
                  </a:lnTo>
                  <a:lnTo>
                    <a:pt x="0" y="1186"/>
                  </a:lnTo>
                  <a:lnTo>
                    <a:pt x="0" y="1193"/>
                  </a:lnTo>
                  <a:lnTo>
                    <a:pt x="0" y="1200"/>
                  </a:lnTo>
                  <a:lnTo>
                    <a:pt x="0" y="1207"/>
                  </a:lnTo>
                  <a:lnTo>
                    <a:pt x="0" y="1214"/>
                  </a:lnTo>
                  <a:lnTo>
                    <a:pt x="0" y="1220"/>
                  </a:lnTo>
                  <a:lnTo>
                    <a:pt x="0" y="1226"/>
                  </a:lnTo>
                  <a:lnTo>
                    <a:pt x="0" y="1233"/>
                  </a:lnTo>
                  <a:lnTo>
                    <a:pt x="0" y="1238"/>
                  </a:lnTo>
                  <a:lnTo>
                    <a:pt x="0" y="1243"/>
                  </a:lnTo>
                  <a:lnTo>
                    <a:pt x="0" y="1250"/>
                  </a:lnTo>
                  <a:lnTo>
                    <a:pt x="0" y="1253"/>
                  </a:lnTo>
                  <a:lnTo>
                    <a:pt x="0" y="1258"/>
                  </a:lnTo>
                  <a:lnTo>
                    <a:pt x="0" y="1264"/>
                  </a:lnTo>
                  <a:lnTo>
                    <a:pt x="0" y="1269"/>
                  </a:lnTo>
                  <a:lnTo>
                    <a:pt x="0" y="1272"/>
                  </a:lnTo>
                  <a:lnTo>
                    <a:pt x="0" y="1276"/>
                  </a:lnTo>
                  <a:lnTo>
                    <a:pt x="0" y="1279"/>
                  </a:lnTo>
                  <a:lnTo>
                    <a:pt x="0" y="1283"/>
                  </a:lnTo>
                  <a:lnTo>
                    <a:pt x="0" y="1286"/>
                  </a:lnTo>
                  <a:lnTo>
                    <a:pt x="0" y="1290"/>
                  </a:lnTo>
                  <a:lnTo>
                    <a:pt x="0" y="1291"/>
                  </a:lnTo>
                  <a:lnTo>
                    <a:pt x="0" y="1295"/>
                  </a:lnTo>
                  <a:lnTo>
                    <a:pt x="0" y="1298"/>
                  </a:lnTo>
                  <a:lnTo>
                    <a:pt x="0" y="1302"/>
                  </a:lnTo>
                  <a:lnTo>
                    <a:pt x="0" y="1303"/>
                  </a:lnTo>
                  <a:lnTo>
                    <a:pt x="0" y="1305"/>
                  </a:lnTo>
                  <a:lnTo>
                    <a:pt x="0" y="1302"/>
                  </a:lnTo>
                  <a:lnTo>
                    <a:pt x="2" y="1300"/>
                  </a:lnTo>
                  <a:lnTo>
                    <a:pt x="5" y="1300"/>
                  </a:lnTo>
                  <a:lnTo>
                    <a:pt x="9" y="1302"/>
                  </a:lnTo>
                  <a:lnTo>
                    <a:pt x="11" y="1302"/>
                  </a:lnTo>
                  <a:lnTo>
                    <a:pt x="14" y="1303"/>
                  </a:lnTo>
                  <a:lnTo>
                    <a:pt x="16" y="1305"/>
                  </a:lnTo>
                  <a:lnTo>
                    <a:pt x="17" y="1307"/>
                  </a:lnTo>
                  <a:lnTo>
                    <a:pt x="17" y="1305"/>
                  </a:lnTo>
                  <a:lnTo>
                    <a:pt x="17" y="1303"/>
                  </a:lnTo>
                  <a:lnTo>
                    <a:pt x="17" y="1300"/>
                  </a:lnTo>
                  <a:lnTo>
                    <a:pt x="17" y="1296"/>
                  </a:lnTo>
                  <a:lnTo>
                    <a:pt x="17" y="1290"/>
                  </a:lnTo>
                  <a:lnTo>
                    <a:pt x="17" y="1284"/>
                  </a:lnTo>
                  <a:lnTo>
                    <a:pt x="19" y="1276"/>
                  </a:lnTo>
                  <a:lnTo>
                    <a:pt x="19" y="1269"/>
                  </a:lnTo>
                  <a:lnTo>
                    <a:pt x="19" y="1258"/>
                  </a:lnTo>
                  <a:lnTo>
                    <a:pt x="21" y="1248"/>
                  </a:lnTo>
                  <a:lnTo>
                    <a:pt x="21" y="1236"/>
                  </a:lnTo>
                  <a:lnTo>
                    <a:pt x="23" y="1226"/>
                  </a:lnTo>
                  <a:lnTo>
                    <a:pt x="23" y="1212"/>
                  </a:lnTo>
                  <a:lnTo>
                    <a:pt x="24" y="1198"/>
                  </a:lnTo>
                  <a:lnTo>
                    <a:pt x="24" y="1184"/>
                  </a:lnTo>
                  <a:lnTo>
                    <a:pt x="26" y="1169"/>
                  </a:lnTo>
                  <a:lnTo>
                    <a:pt x="28" y="1151"/>
                  </a:lnTo>
                  <a:lnTo>
                    <a:pt x="28" y="1136"/>
                  </a:lnTo>
                  <a:lnTo>
                    <a:pt x="30" y="1117"/>
                  </a:lnTo>
                  <a:lnTo>
                    <a:pt x="31" y="1099"/>
                  </a:lnTo>
                  <a:lnTo>
                    <a:pt x="31" y="1080"/>
                  </a:lnTo>
                  <a:lnTo>
                    <a:pt x="33" y="1063"/>
                  </a:lnTo>
                  <a:lnTo>
                    <a:pt x="35" y="1042"/>
                  </a:lnTo>
                  <a:lnTo>
                    <a:pt x="36" y="1023"/>
                  </a:lnTo>
                  <a:lnTo>
                    <a:pt x="36" y="1003"/>
                  </a:lnTo>
                  <a:lnTo>
                    <a:pt x="38" y="982"/>
                  </a:lnTo>
                  <a:lnTo>
                    <a:pt x="40" y="961"/>
                  </a:lnTo>
                  <a:lnTo>
                    <a:pt x="42" y="941"/>
                  </a:lnTo>
                  <a:lnTo>
                    <a:pt x="43" y="918"/>
                  </a:lnTo>
                  <a:lnTo>
                    <a:pt x="45" y="897"/>
                  </a:lnTo>
                  <a:lnTo>
                    <a:pt x="47" y="875"/>
                  </a:lnTo>
                  <a:lnTo>
                    <a:pt x="49" y="852"/>
                  </a:lnTo>
                  <a:lnTo>
                    <a:pt x="50" y="830"/>
                  </a:lnTo>
                  <a:lnTo>
                    <a:pt x="52" y="807"/>
                  </a:lnTo>
                  <a:lnTo>
                    <a:pt x="52" y="785"/>
                  </a:lnTo>
                  <a:lnTo>
                    <a:pt x="54" y="764"/>
                  </a:lnTo>
                  <a:lnTo>
                    <a:pt x="55" y="740"/>
                  </a:lnTo>
                  <a:lnTo>
                    <a:pt x="57" y="719"/>
                  </a:lnTo>
                  <a:lnTo>
                    <a:pt x="59" y="697"/>
                  </a:lnTo>
                  <a:lnTo>
                    <a:pt x="61" y="674"/>
                  </a:lnTo>
                  <a:lnTo>
                    <a:pt x="62" y="652"/>
                  </a:lnTo>
                  <a:lnTo>
                    <a:pt x="64" y="631"/>
                  </a:lnTo>
                  <a:lnTo>
                    <a:pt x="64" y="609"/>
                  </a:lnTo>
                  <a:lnTo>
                    <a:pt x="66" y="588"/>
                  </a:lnTo>
                  <a:lnTo>
                    <a:pt x="68" y="567"/>
                  </a:lnTo>
                  <a:lnTo>
                    <a:pt x="69" y="547"/>
                  </a:lnTo>
                  <a:lnTo>
                    <a:pt x="71" y="528"/>
                  </a:lnTo>
                  <a:lnTo>
                    <a:pt x="73" y="507"/>
                  </a:lnTo>
                  <a:lnTo>
                    <a:pt x="74" y="488"/>
                  </a:lnTo>
                  <a:lnTo>
                    <a:pt x="76" y="469"/>
                  </a:lnTo>
                  <a:lnTo>
                    <a:pt x="76" y="450"/>
                  </a:lnTo>
                  <a:lnTo>
                    <a:pt x="78" y="432"/>
                  </a:lnTo>
                  <a:lnTo>
                    <a:pt x="80" y="415"/>
                  </a:lnTo>
                  <a:lnTo>
                    <a:pt x="81" y="400"/>
                  </a:lnTo>
                  <a:lnTo>
                    <a:pt x="81" y="384"/>
                  </a:lnTo>
                  <a:lnTo>
                    <a:pt x="83" y="370"/>
                  </a:lnTo>
                  <a:lnTo>
                    <a:pt x="85" y="355"/>
                  </a:lnTo>
                  <a:lnTo>
                    <a:pt x="85" y="341"/>
                  </a:lnTo>
                  <a:lnTo>
                    <a:pt x="87" y="329"/>
                  </a:lnTo>
                  <a:lnTo>
                    <a:pt x="88" y="317"/>
                  </a:lnTo>
                  <a:lnTo>
                    <a:pt x="88" y="306"/>
                  </a:lnTo>
                  <a:lnTo>
                    <a:pt x="90" y="296"/>
                  </a:lnTo>
                  <a:lnTo>
                    <a:pt x="90" y="287"/>
                  </a:lnTo>
                  <a:lnTo>
                    <a:pt x="92" y="279"/>
                  </a:lnTo>
                  <a:lnTo>
                    <a:pt x="92" y="270"/>
                  </a:lnTo>
                  <a:lnTo>
                    <a:pt x="92" y="263"/>
                  </a:lnTo>
                  <a:lnTo>
                    <a:pt x="93" y="256"/>
                  </a:lnTo>
                  <a:lnTo>
                    <a:pt x="93" y="248"/>
                  </a:lnTo>
                  <a:lnTo>
                    <a:pt x="93" y="241"/>
                  </a:lnTo>
                  <a:lnTo>
                    <a:pt x="95" y="234"/>
                  </a:lnTo>
                  <a:lnTo>
                    <a:pt x="95" y="227"/>
                  </a:lnTo>
                  <a:lnTo>
                    <a:pt x="95" y="220"/>
                  </a:lnTo>
                  <a:lnTo>
                    <a:pt x="95" y="213"/>
                  </a:lnTo>
                  <a:lnTo>
                    <a:pt x="97" y="206"/>
                  </a:lnTo>
                  <a:lnTo>
                    <a:pt x="97" y="199"/>
                  </a:lnTo>
                  <a:lnTo>
                    <a:pt x="97" y="192"/>
                  </a:lnTo>
                  <a:lnTo>
                    <a:pt x="97" y="185"/>
                  </a:lnTo>
                  <a:lnTo>
                    <a:pt x="99" y="178"/>
                  </a:lnTo>
                  <a:lnTo>
                    <a:pt x="99" y="172"/>
                  </a:lnTo>
                  <a:lnTo>
                    <a:pt x="99" y="166"/>
                  </a:lnTo>
                  <a:lnTo>
                    <a:pt x="99" y="159"/>
                  </a:lnTo>
                  <a:lnTo>
                    <a:pt x="100" y="154"/>
                  </a:lnTo>
                  <a:lnTo>
                    <a:pt x="100" y="147"/>
                  </a:lnTo>
                  <a:lnTo>
                    <a:pt x="100" y="142"/>
                  </a:lnTo>
                  <a:lnTo>
                    <a:pt x="100" y="135"/>
                  </a:lnTo>
                  <a:lnTo>
                    <a:pt x="100" y="130"/>
                  </a:lnTo>
                  <a:lnTo>
                    <a:pt x="100" y="125"/>
                  </a:lnTo>
                  <a:lnTo>
                    <a:pt x="102" y="118"/>
                  </a:lnTo>
                  <a:lnTo>
                    <a:pt x="102" y="113"/>
                  </a:lnTo>
                  <a:lnTo>
                    <a:pt x="102" y="108"/>
                  </a:lnTo>
                  <a:lnTo>
                    <a:pt x="102" y="102"/>
                  </a:lnTo>
                  <a:lnTo>
                    <a:pt x="102" y="97"/>
                  </a:lnTo>
                  <a:lnTo>
                    <a:pt x="102" y="92"/>
                  </a:lnTo>
                  <a:lnTo>
                    <a:pt x="104" y="87"/>
                  </a:lnTo>
                  <a:lnTo>
                    <a:pt x="104" y="83"/>
                  </a:lnTo>
                  <a:lnTo>
                    <a:pt x="104" y="78"/>
                  </a:lnTo>
                  <a:lnTo>
                    <a:pt x="104" y="73"/>
                  </a:lnTo>
                  <a:lnTo>
                    <a:pt x="104" y="70"/>
                  </a:lnTo>
                  <a:lnTo>
                    <a:pt x="104" y="64"/>
                  </a:lnTo>
                  <a:lnTo>
                    <a:pt x="104" y="61"/>
                  </a:lnTo>
                  <a:lnTo>
                    <a:pt x="104" y="56"/>
                  </a:lnTo>
                  <a:lnTo>
                    <a:pt x="104" y="52"/>
                  </a:lnTo>
                  <a:lnTo>
                    <a:pt x="104" y="49"/>
                  </a:lnTo>
                  <a:lnTo>
                    <a:pt x="104" y="45"/>
                  </a:lnTo>
                  <a:lnTo>
                    <a:pt x="104" y="42"/>
                  </a:lnTo>
                  <a:lnTo>
                    <a:pt x="104" y="38"/>
                  </a:lnTo>
                  <a:lnTo>
                    <a:pt x="104" y="35"/>
                  </a:lnTo>
                  <a:lnTo>
                    <a:pt x="104" y="32"/>
                  </a:lnTo>
                  <a:lnTo>
                    <a:pt x="104" y="26"/>
                  </a:lnTo>
                  <a:lnTo>
                    <a:pt x="106" y="21"/>
                  </a:lnTo>
                  <a:lnTo>
                    <a:pt x="106" y="16"/>
                  </a:lnTo>
                  <a:lnTo>
                    <a:pt x="106" y="13"/>
                  </a:lnTo>
                  <a:lnTo>
                    <a:pt x="106" y="9"/>
                  </a:lnTo>
                  <a:lnTo>
                    <a:pt x="106" y="6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42"/>
            <p:cNvSpPr>
              <a:spLocks/>
            </p:cNvSpPr>
            <p:nvPr/>
          </p:nvSpPr>
          <p:spPr bwMode="auto">
            <a:xfrm>
              <a:off x="3421" y="1390"/>
              <a:ext cx="31" cy="49"/>
            </a:xfrm>
            <a:custGeom>
              <a:avLst/>
              <a:gdLst>
                <a:gd name="T0" fmla="*/ 12 w 60"/>
                <a:gd name="T1" fmla="*/ 52 h 99"/>
                <a:gd name="T2" fmla="*/ 12 w 60"/>
                <a:gd name="T3" fmla="*/ 52 h 99"/>
                <a:gd name="T4" fmla="*/ 8 w 60"/>
                <a:gd name="T5" fmla="*/ 49 h 99"/>
                <a:gd name="T6" fmla="*/ 5 w 60"/>
                <a:gd name="T7" fmla="*/ 43 h 99"/>
                <a:gd name="T8" fmla="*/ 1 w 60"/>
                <a:gd name="T9" fmla="*/ 38 h 99"/>
                <a:gd name="T10" fmla="*/ 0 w 60"/>
                <a:gd name="T11" fmla="*/ 35 h 99"/>
                <a:gd name="T12" fmla="*/ 0 w 60"/>
                <a:gd name="T13" fmla="*/ 31 h 99"/>
                <a:gd name="T14" fmla="*/ 0 w 60"/>
                <a:gd name="T15" fmla="*/ 28 h 99"/>
                <a:gd name="T16" fmla="*/ 0 w 60"/>
                <a:gd name="T17" fmla="*/ 24 h 99"/>
                <a:gd name="T18" fmla="*/ 0 w 60"/>
                <a:gd name="T19" fmla="*/ 21 h 99"/>
                <a:gd name="T20" fmla="*/ 1 w 60"/>
                <a:gd name="T21" fmla="*/ 17 h 99"/>
                <a:gd name="T22" fmla="*/ 5 w 60"/>
                <a:gd name="T23" fmla="*/ 14 h 99"/>
                <a:gd name="T24" fmla="*/ 8 w 60"/>
                <a:gd name="T25" fmla="*/ 10 h 99"/>
                <a:gd name="T26" fmla="*/ 13 w 60"/>
                <a:gd name="T27" fmla="*/ 7 h 99"/>
                <a:gd name="T28" fmla="*/ 19 w 60"/>
                <a:gd name="T29" fmla="*/ 4 h 99"/>
                <a:gd name="T30" fmla="*/ 22 w 60"/>
                <a:gd name="T31" fmla="*/ 2 h 99"/>
                <a:gd name="T32" fmla="*/ 27 w 60"/>
                <a:gd name="T33" fmla="*/ 2 h 99"/>
                <a:gd name="T34" fmla="*/ 31 w 60"/>
                <a:gd name="T35" fmla="*/ 0 h 99"/>
                <a:gd name="T36" fmla="*/ 34 w 60"/>
                <a:gd name="T37" fmla="*/ 0 h 99"/>
                <a:gd name="T38" fmla="*/ 39 w 60"/>
                <a:gd name="T39" fmla="*/ 0 h 99"/>
                <a:gd name="T40" fmla="*/ 43 w 60"/>
                <a:gd name="T41" fmla="*/ 2 h 99"/>
                <a:gd name="T42" fmla="*/ 46 w 60"/>
                <a:gd name="T43" fmla="*/ 2 h 99"/>
                <a:gd name="T44" fmla="*/ 50 w 60"/>
                <a:gd name="T45" fmla="*/ 4 h 99"/>
                <a:gd name="T46" fmla="*/ 51 w 60"/>
                <a:gd name="T47" fmla="*/ 7 h 99"/>
                <a:gd name="T48" fmla="*/ 55 w 60"/>
                <a:gd name="T49" fmla="*/ 9 h 99"/>
                <a:gd name="T50" fmla="*/ 57 w 60"/>
                <a:gd name="T51" fmla="*/ 10 h 99"/>
                <a:gd name="T52" fmla="*/ 58 w 60"/>
                <a:gd name="T53" fmla="*/ 14 h 99"/>
                <a:gd name="T54" fmla="*/ 58 w 60"/>
                <a:gd name="T55" fmla="*/ 17 h 99"/>
                <a:gd name="T56" fmla="*/ 60 w 60"/>
                <a:gd name="T57" fmla="*/ 21 h 99"/>
                <a:gd name="T58" fmla="*/ 58 w 60"/>
                <a:gd name="T59" fmla="*/ 28 h 99"/>
                <a:gd name="T60" fmla="*/ 55 w 60"/>
                <a:gd name="T61" fmla="*/ 33 h 99"/>
                <a:gd name="T62" fmla="*/ 51 w 60"/>
                <a:gd name="T63" fmla="*/ 38 h 99"/>
                <a:gd name="T64" fmla="*/ 48 w 60"/>
                <a:gd name="T65" fmla="*/ 43 h 99"/>
                <a:gd name="T66" fmla="*/ 43 w 60"/>
                <a:gd name="T67" fmla="*/ 47 h 99"/>
                <a:gd name="T68" fmla="*/ 39 w 60"/>
                <a:gd name="T69" fmla="*/ 49 h 99"/>
                <a:gd name="T70" fmla="*/ 38 w 60"/>
                <a:gd name="T71" fmla="*/ 52 h 99"/>
                <a:gd name="T72" fmla="*/ 36 w 60"/>
                <a:gd name="T73" fmla="*/ 52 h 99"/>
                <a:gd name="T74" fmla="*/ 36 w 60"/>
                <a:gd name="T75" fmla="*/ 99 h 99"/>
                <a:gd name="T76" fmla="*/ 24 w 60"/>
                <a:gd name="T77" fmla="*/ 99 h 99"/>
                <a:gd name="T78" fmla="*/ 12 w 60"/>
                <a:gd name="T79" fmla="*/ 52 h 99"/>
                <a:gd name="T80" fmla="*/ 12 w 60"/>
                <a:gd name="T81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9">
                  <a:moveTo>
                    <a:pt x="12" y="52"/>
                  </a:moveTo>
                  <a:lnTo>
                    <a:pt x="12" y="52"/>
                  </a:lnTo>
                  <a:lnTo>
                    <a:pt x="8" y="49"/>
                  </a:lnTo>
                  <a:lnTo>
                    <a:pt x="5" y="43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7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1" y="7"/>
                  </a:lnTo>
                  <a:lnTo>
                    <a:pt x="55" y="9"/>
                  </a:lnTo>
                  <a:lnTo>
                    <a:pt x="57" y="10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60" y="21"/>
                  </a:lnTo>
                  <a:lnTo>
                    <a:pt x="58" y="28"/>
                  </a:lnTo>
                  <a:lnTo>
                    <a:pt x="55" y="33"/>
                  </a:lnTo>
                  <a:lnTo>
                    <a:pt x="51" y="38"/>
                  </a:lnTo>
                  <a:lnTo>
                    <a:pt x="48" y="43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99"/>
                  </a:lnTo>
                  <a:lnTo>
                    <a:pt x="24" y="99"/>
                  </a:lnTo>
                  <a:lnTo>
                    <a:pt x="12" y="52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43"/>
            <p:cNvSpPr>
              <a:spLocks/>
            </p:cNvSpPr>
            <p:nvPr/>
          </p:nvSpPr>
          <p:spPr bwMode="auto">
            <a:xfrm>
              <a:off x="3414" y="1141"/>
              <a:ext cx="28" cy="226"/>
            </a:xfrm>
            <a:custGeom>
              <a:avLst/>
              <a:gdLst>
                <a:gd name="T0" fmla="*/ 0 w 57"/>
                <a:gd name="T1" fmla="*/ 434 h 451"/>
                <a:gd name="T2" fmla="*/ 21 w 57"/>
                <a:gd name="T3" fmla="*/ 451 h 451"/>
                <a:gd name="T4" fmla="*/ 57 w 57"/>
                <a:gd name="T5" fmla="*/ 438 h 451"/>
                <a:gd name="T6" fmla="*/ 42 w 57"/>
                <a:gd name="T7" fmla="*/ 360 h 451"/>
                <a:gd name="T8" fmla="*/ 7 w 57"/>
                <a:gd name="T9" fmla="*/ 0 h 451"/>
                <a:gd name="T10" fmla="*/ 16 w 57"/>
                <a:gd name="T11" fmla="*/ 370 h 451"/>
                <a:gd name="T12" fmla="*/ 0 w 57"/>
                <a:gd name="T13" fmla="*/ 434 h 451"/>
                <a:gd name="T14" fmla="*/ 0 w 57"/>
                <a:gd name="T15" fmla="*/ 43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451">
                  <a:moveTo>
                    <a:pt x="0" y="434"/>
                  </a:moveTo>
                  <a:lnTo>
                    <a:pt x="21" y="451"/>
                  </a:lnTo>
                  <a:lnTo>
                    <a:pt x="57" y="438"/>
                  </a:lnTo>
                  <a:lnTo>
                    <a:pt x="42" y="360"/>
                  </a:lnTo>
                  <a:lnTo>
                    <a:pt x="7" y="0"/>
                  </a:lnTo>
                  <a:lnTo>
                    <a:pt x="16" y="370"/>
                  </a:lnTo>
                  <a:lnTo>
                    <a:pt x="0" y="434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44"/>
            <p:cNvSpPr>
              <a:spLocks/>
            </p:cNvSpPr>
            <p:nvPr/>
          </p:nvSpPr>
          <p:spPr bwMode="auto">
            <a:xfrm>
              <a:off x="3439" y="1547"/>
              <a:ext cx="116" cy="973"/>
            </a:xfrm>
            <a:custGeom>
              <a:avLst/>
              <a:gdLst>
                <a:gd name="T0" fmla="*/ 0 w 231"/>
                <a:gd name="T1" fmla="*/ 15 h 1945"/>
                <a:gd name="T2" fmla="*/ 74 w 231"/>
                <a:gd name="T3" fmla="*/ 693 h 1945"/>
                <a:gd name="T4" fmla="*/ 183 w 231"/>
                <a:gd name="T5" fmla="*/ 1686 h 1945"/>
                <a:gd name="T6" fmla="*/ 205 w 231"/>
                <a:gd name="T7" fmla="*/ 1857 h 1945"/>
                <a:gd name="T8" fmla="*/ 211 w 231"/>
                <a:gd name="T9" fmla="*/ 1940 h 1945"/>
                <a:gd name="T10" fmla="*/ 231 w 231"/>
                <a:gd name="T11" fmla="*/ 1945 h 1945"/>
                <a:gd name="T12" fmla="*/ 180 w 231"/>
                <a:gd name="T13" fmla="*/ 1474 h 1945"/>
                <a:gd name="T14" fmla="*/ 74 w 231"/>
                <a:gd name="T15" fmla="*/ 547 h 1945"/>
                <a:gd name="T16" fmla="*/ 21 w 231"/>
                <a:gd name="T17" fmla="*/ 31 h 1945"/>
                <a:gd name="T18" fmla="*/ 17 w 231"/>
                <a:gd name="T19" fmla="*/ 0 h 1945"/>
                <a:gd name="T20" fmla="*/ 0 w 231"/>
                <a:gd name="T21" fmla="*/ 15 h 1945"/>
                <a:gd name="T22" fmla="*/ 0 w 231"/>
                <a:gd name="T23" fmla="*/ 1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945">
                  <a:moveTo>
                    <a:pt x="0" y="15"/>
                  </a:moveTo>
                  <a:lnTo>
                    <a:pt x="74" y="693"/>
                  </a:lnTo>
                  <a:lnTo>
                    <a:pt x="183" y="1686"/>
                  </a:lnTo>
                  <a:lnTo>
                    <a:pt x="205" y="1857"/>
                  </a:lnTo>
                  <a:lnTo>
                    <a:pt x="211" y="1940"/>
                  </a:lnTo>
                  <a:lnTo>
                    <a:pt x="231" y="1945"/>
                  </a:lnTo>
                  <a:lnTo>
                    <a:pt x="180" y="1474"/>
                  </a:lnTo>
                  <a:lnTo>
                    <a:pt x="74" y="547"/>
                  </a:lnTo>
                  <a:lnTo>
                    <a:pt x="21" y="31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45"/>
            <p:cNvSpPr>
              <a:spLocks/>
            </p:cNvSpPr>
            <p:nvPr/>
          </p:nvSpPr>
          <p:spPr bwMode="auto">
            <a:xfrm>
              <a:off x="3575" y="1626"/>
              <a:ext cx="48" cy="69"/>
            </a:xfrm>
            <a:custGeom>
              <a:avLst/>
              <a:gdLst>
                <a:gd name="T0" fmla="*/ 29 w 97"/>
                <a:gd name="T1" fmla="*/ 5 h 138"/>
                <a:gd name="T2" fmla="*/ 33 w 97"/>
                <a:gd name="T3" fmla="*/ 5 h 138"/>
                <a:gd name="T4" fmla="*/ 42 w 97"/>
                <a:gd name="T5" fmla="*/ 9 h 138"/>
                <a:gd name="T6" fmla="*/ 48 w 97"/>
                <a:gd name="T7" fmla="*/ 10 h 138"/>
                <a:gd name="T8" fmla="*/ 55 w 97"/>
                <a:gd name="T9" fmla="*/ 10 h 138"/>
                <a:gd name="T10" fmla="*/ 66 w 97"/>
                <a:gd name="T11" fmla="*/ 3 h 138"/>
                <a:gd name="T12" fmla="*/ 71 w 97"/>
                <a:gd name="T13" fmla="*/ 0 h 138"/>
                <a:gd name="T14" fmla="*/ 76 w 97"/>
                <a:gd name="T15" fmla="*/ 60 h 138"/>
                <a:gd name="T16" fmla="*/ 52 w 97"/>
                <a:gd name="T17" fmla="*/ 53 h 138"/>
                <a:gd name="T18" fmla="*/ 55 w 97"/>
                <a:gd name="T19" fmla="*/ 60 h 138"/>
                <a:gd name="T20" fmla="*/ 59 w 97"/>
                <a:gd name="T21" fmla="*/ 69 h 138"/>
                <a:gd name="T22" fmla="*/ 62 w 97"/>
                <a:gd name="T23" fmla="*/ 78 h 138"/>
                <a:gd name="T24" fmla="*/ 66 w 97"/>
                <a:gd name="T25" fmla="*/ 85 h 138"/>
                <a:gd name="T26" fmla="*/ 69 w 97"/>
                <a:gd name="T27" fmla="*/ 93 h 138"/>
                <a:gd name="T28" fmla="*/ 71 w 97"/>
                <a:gd name="T29" fmla="*/ 100 h 138"/>
                <a:gd name="T30" fmla="*/ 71 w 97"/>
                <a:gd name="T31" fmla="*/ 109 h 138"/>
                <a:gd name="T32" fmla="*/ 69 w 97"/>
                <a:gd name="T33" fmla="*/ 119 h 138"/>
                <a:gd name="T34" fmla="*/ 67 w 97"/>
                <a:gd name="T35" fmla="*/ 129 h 138"/>
                <a:gd name="T36" fmla="*/ 67 w 97"/>
                <a:gd name="T37" fmla="*/ 136 h 138"/>
                <a:gd name="T38" fmla="*/ 66 w 97"/>
                <a:gd name="T39" fmla="*/ 136 h 138"/>
                <a:gd name="T40" fmla="*/ 61 w 97"/>
                <a:gd name="T41" fmla="*/ 126 h 138"/>
                <a:gd name="T42" fmla="*/ 57 w 97"/>
                <a:gd name="T43" fmla="*/ 119 h 138"/>
                <a:gd name="T44" fmla="*/ 52 w 97"/>
                <a:gd name="T45" fmla="*/ 109 h 138"/>
                <a:gd name="T46" fmla="*/ 45 w 97"/>
                <a:gd name="T47" fmla="*/ 98 h 138"/>
                <a:gd name="T48" fmla="*/ 40 w 97"/>
                <a:gd name="T49" fmla="*/ 88 h 138"/>
                <a:gd name="T50" fmla="*/ 35 w 97"/>
                <a:gd name="T51" fmla="*/ 79 h 138"/>
                <a:gd name="T52" fmla="*/ 28 w 97"/>
                <a:gd name="T53" fmla="*/ 71 h 138"/>
                <a:gd name="T54" fmla="*/ 24 w 97"/>
                <a:gd name="T55" fmla="*/ 62 h 138"/>
                <a:gd name="T56" fmla="*/ 19 w 97"/>
                <a:gd name="T57" fmla="*/ 52 h 138"/>
                <a:gd name="T58" fmla="*/ 14 w 97"/>
                <a:gd name="T59" fmla="*/ 43 h 138"/>
                <a:gd name="T60" fmla="*/ 9 w 97"/>
                <a:gd name="T61" fmla="*/ 34 h 138"/>
                <a:gd name="T62" fmla="*/ 5 w 97"/>
                <a:gd name="T63" fmla="*/ 26 h 138"/>
                <a:gd name="T64" fmla="*/ 2 w 97"/>
                <a:gd name="T65" fmla="*/ 19 h 138"/>
                <a:gd name="T66" fmla="*/ 0 w 97"/>
                <a:gd name="T67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138">
                  <a:moveTo>
                    <a:pt x="0" y="19"/>
                  </a:moveTo>
                  <a:lnTo>
                    <a:pt x="29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42" y="9"/>
                  </a:lnTo>
                  <a:lnTo>
                    <a:pt x="45" y="9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61" y="7"/>
                  </a:lnTo>
                  <a:lnTo>
                    <a:pt x="66" y="3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97" y="24"/>
                  </a:lnTo>
                  <a:lnTo>
                    <a:pt x="76" y="60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4" y="59"/>
                  </a:lnTo>
                  <a:lnTo>
                    <a:pt x="55" y="60"/>
                  </a:lnTo>
                  <a:lnTo>
                    <a:pt x="57" y="66"/>
                  </a:lnTo>
                  <a:lnTo>
                    <a:pt x="59" y="69"/>
                  </a:lnTo>
                  <a:lnTo>
                    <a:pt x="61" y="74"/>
                  </a:lnTo>
                  <a:lnTo>
                    <a:pt x="62" y="78"/>
                  </a:lnTo>
                  <a:lnTo>
                    <a:pt x="64" y="81"/>
                  </a:lnTo>
                  <a:lnTo>
                    <a:pt x="66" y="85"/>
                  </a:lnTo>
                  <a:lnTo>
                    <a:pt x="67" y="90"/>
                  </a:lnTo>
                  <a:lnTo>
                    <a:pt x="69" y="93"/>
                  </a:lnTo>
                  <a:lnTo>
                    <a:pt x="71" y="98"/>
                  </a:lnTo>
                  <a:lnTo>
                    <a:pt x="71" y="100"/>
                  </a:lnTo>
                  <a:lnTo>
                    <a:pt x="71" y="104"/>
                  </a:lnTo>
                  <a:lnTo>
                    <a:pt x="71" y="109"/>
                  </a:lnTo>
                  <a:lnTo>
                    <a:pt x="71" y="114"/>
                  </a:lnTo>
                  <a:lnTo>
                    <a:pt x="69" y="119"/>
                  </a:lnTo>
                  <a:lnTo>
                    <a:pt x="69" y="124"/>
                  </a:lnTo>
                  <a:lnTo>
                    <a:pt x="67" y="129"/>
                  </a:lnTo>
                  <a:lnTo>
                    <a:pt x="67" y="135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6" y="136"/>
                  </a:lnTo>
                  <a:lnTo>
                    <a:pt x="62" y="131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7" y="119"/>
                  </a:lnTo>
                  <a:lnTo>
                    <a:pt x="54" y="114"/>
                  </a:lnTo>
                  <a:lnTo>
                    <a:pt x="52" y="109"/>
                  </a:lnTo>
                  <a:lnTo>
                    <a:pt x="48" y="104"/>
                  </a:lnTo>
                  <a:lnTo>
                    <a:pt x="45" y="98"/>
                  </a:lnTo>
                  <a:lnTo>
                    <a:pt x="43" y="93"/>
                  </a:lnTo>
                  <a:lnTo>
                    <a:pt x="40" y="88"/>
                  </a:lnTo>
                  <a:lnTo>
                    <a:pt x="36" y="85"/>
                  </a:lnTo>
                  <a:lnTo>
                    <a:pt x="35" y="79"/>
                  </a:lnTo>
                  <a:lnTo>
                    <a:pt x="31" y="76"/>
                  </a:lnTo>
                  <a:lnTo>
                    <a:pt x="28" y="71"/>
                  </a:lnTo>
                  <a:lnTo>
                    <a:pt x="26" y="67"/>
                  </a:lnTo>
                  <a:lnTo>
                    <a:pt x="24" y="62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14" y="43"/>
                  </a:lnTo>
                  <a:lnTo>
                    <a:pt x="12" y="38"/>
                  </a:lnTo>
                  <a:lnTo>
                    <a:pt x="9" y="34"/>
                  </a:lnTo>
                  <a:lnTo>
                    <a:pt x="7" y="29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46"/>
            <p:cNvSpPr>
              <a:spLocks/>
            </p:cNvSpPr>
            <p:nvPr/>
          </p:nvSpPr>
          <p:spPr bwMode="auto">
            <a:xfrm>
              <a:off x="3680" y="2022"/>
              <a:ext cx="47" cy="86"/>
            </a:xfrm>
            <a:custGeom>
              <a:avLst/>
              <a:gdLst>
                <a:gd name="T0" fmla="*/ 0 w 95"/>
                <a:gd name="T1" fmla="*/ 0 h 173"/>
                <a:gd name="T2" fmla="*/ 36 w 95"/>
                <a:gd name="T3" fmla="*/ 50 h 173"/>
                <a:gd name="T4" fmla="*/ 59 w 95"/>
                <a:gd name="T5" fmla="*/ 118 h 173"/>
                <a:gd name="T6" fmla="*/ 95 w 95"/>
                <a:gd name="T7" fmla="*/ 163 h 173"/>
                <a:gd name="T8" fmla="*/ 47 w 95"/>
                <a:gd name="T9" fmla="*/ 173 h 173"/>
                <a:gd name="T10" fmla="*/ 19 w 95"/>
                <a:gd name="T11" fmla="*/ 152 h 173"/>
                <a:gd name="T12" fmla="*/ 36 w 95"/>
                <a:gd name="T13" fmla="*/ 123 h 173"/>
                <a:gd name="T14" fmla="*/ 35 w 95"/>
                <a:gd name="T15" fmla="*/ 121 h 173"/>
                <a:gd name="T16" fmla="*/ 31 w 95"/>
                <a:gd name="T17" fmla="*/ 120 h 173"/>
                <a:gd name="T18" fmla="*/ 26 w 95"/>
                <a:gd name="T19" fmla="*/ 116 h 173"/>
                <a:gd name="T20" fmla="*/ 23 w 95"/>
                <a:gd name="T21" fmla="*/ 114 h 173"/>
                <a:gd name="T22" fmla="*/ 16 w 95"/>
                <a:gd name="T23" fmla="*/ 109 h 173"/>
                <a:gd name="T24" fmla="*/ 10 w 95"/>
                <a:gd name="T25" fmla="*/ 104 h 173"/>
                <a:gd name="T26" fmla="*/ 9 w 95"/>
                <a:gd name="T27" fmla="*/ 101 h 173"/>
                <a:gd name="T28" fmla="*/ 7 w 95"/>
                <a:gd name="T29" fmla="*/ 97 h 173"/>
                <a:gd name="T30" fmla="*/ 5 w 95"/>
                <a:gd name="T31" fmla="*/ 92 h 173"/>
                <a:gd name="T32" fmla="*/ 5 w 95"/>
                <a:gd name="T33" fmla="*/ 90 h 173"/>
                <a:gd name="T34" fmla="*/ 4 w 95"/>
                <a:gd name="T35" fmla="*/ 85 h 173"/>
                <a:gd name="T36" fmla="*/ 4 w 95"/>
                <a:gd name="T37" fmla="*/ 80 h 173"/>
                <a:gd name="T38" fmla="*/ 2 w 95"/>
                <a:gd name="T39" fmla="*/ 76 h 173"/>
                <a:gd name="T40" fmla="*/ 2 w 95"/>
                <a:gd name="T41" fmla="*/ 73 h 173"/>
                <a:gd name="T42" fmla="*/ 2 w 95"/>
                <a:gd name="T43" fmla="*/ 69 h 173"/>
                <a:gd name="T44" fmla="*/ 2 w 95"/>
                <a:gd name="T45" fmla="*/ 66 h 173"/>
                <a:gd name="T46" fmla="*/ 2 w 95"/>
                <a:gd name="T47" fmla="*/ 63 h 173"/>
                <a:gd name="T48" fmla="*/ 2 w 95"/>
                <a:gd name="T49" fmla="*/ 59 h 173"/>
                <a:gd name="T50" fmla="*/ 0 w 95"/>
                <a:gd name="T51" fmla="*/ 54 h 173"/>
                <a:gd name="T52" fmla="*/ 0 w 95"/>
                <a:gd name="T53" fmla="*/ 50 h 173"/>
                <a:gd name="T54" fmla="*/ 0 w 95"/>
                <a:gd name="T55" fmla="*/ 47 h 173"/>
                <a:gd name="T56" fmla="*/ 0 w 95"/>
                <a:gd name="T57" fmla="*/ 44 h 173"/>
                <a:gd name="T58" fmla="*/ 0 w 95"/>
                <a:gd name="T59" fmla="*/ 40 h 173"/>
                <a:gd name="T60" fmla="*/ 0 w 95"/>
                <a:gd name="T61" fmla="*/ 37 h 173"/>
                <a:gd name="T62" fmla="*/ 0 w 95"/>
                <a:gd name="T63" fmla="*/ 33 h 173"/>
                <a:gd name="T64" fmla="*/ 0 w 95"/>
                <a:gd name="T65" fmla="*/ 28 h 173"/>
                <a:gd name="T66" fmla="*/ 0 w 95"/>
                <a:gd name="T67" fmla="*/ 25 h 173"/>
                <a:gd name="T68" fmla="*/ 0 w 95"/>
                <a:gd name="T69" fmla="*/ 21 h 173"/>
                <a:gd name="T70" fmla="*/ 0 w 95"/>
                <a:gd name="T71" fmla="*/ 16 h 173"/>
                <a:gd name="T72" fmla="*/ 0 w 95"/>
                <a:gd name="T73" fmla="*/ 11 h 173"/>
                <a:gd name="T74" fmla="*/ 0 w 95"/>
                <a:gd name="T75" fmla="*/ 6 h 173"/>
                <a:gd name="T76" fmla="*/ 0 w 95"/>
                <a:gd name="T77" fmla="*/ 2 h 173"/>
                <a:gd name="T78" fmla="*/ 0 w 95"/>
                <a:gd name="T79" fmla="*/ 0 h 173"/>
                <a:gd name="T80" fmla="*/ 0 w 95"/>
                <a:gd name="T8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73">
                  <a:moveTo>
                    <a:pt x="0" y="0"/>
                  </a:moveTo>
                  <a:lnTo>
                    <a:pt x="36" y="50"/>
                  </a:lnTo>
                  <a:lnTo>
                    <a:pt x="59" y="118"/>
                  </a:lnTo>
                  <a:lnTo>
                    <a:pt x="95" y="163"/>
                  </a:lnTo>
                  <a:lnTo>
                    <a:pt x="47" y="173"/>
                  </a:lnTo>
                  <a:lnTo>
                    <a:pt x="19" y="152"/>
                  </a:lnTo>
                  <a:lnTo>
                    <a:pt x="36" y="123"/>
                  </a:lnTo>
                  <a:lnTo>
                    <a:pt x="35" y="121"/>
                  </a:lnTo>
                  <a:lnTo>
                    <a:pt x="31" y="120"/>
                  </a:lnTo>
                  <a:lnTo>
                    <a:pt x="26" y="116"/>
                  </a:lnTo>
                  <a:lnTo>
                    <a:pt x="23" y="114"/>
                  </a:lnTo>
                  <a:lnTo>
                    <a:pt x="16" y="109"/>
                  </a:lnTo>
                  <a:lnTo>
                    <a:pt x="10" y="104"/>
                  </a:lnTo>
                  <a:lnTo>
                    <a:pt x="9" y="101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4" y="85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3"/>
                  </a:lnTo>
                  <a:lnTo>
                    <a:pt x="2" y="69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2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47"/>
            <p:cNvSpPr>
              <a:spLocks/>
            </p:cNvSpPr>
            <p:nvPr/>
          </p:nvSpPr>
          <p:spPr bwMode="auto">
            <a:xfrm>
              <a:off x="3744" y="1920"/>
              <a:ext cx="44" cy="86"/>
            </a:xfrm>
            <a:custGeom>
              <a:avLst/>
              <a:gdLst>
                <a:gd name="T0" fmla="*/ 0 w 88"/>
                <a:gd name="T1" fmla="*/ 40 h 173"/>
                <a:gd name="T2" fmla="*/ 7 w 88"/>
                <a:gd name="T3" fmla="*/ 45 h 173"/>
                <a:gd name="T4" fmla="*/ 13 w 88"/>
                <a:gd name="T5" fmla="*/ 51 h 173"/>
                <a:gd name="T6" fmla="*/ 24 w 88"/>
                <a:gd name="T7" fmla="*/ 57 h 173"/>
                <a:gd name="T8" fmla="*/ 31 w 88"/>
                <a:gd name="T9" fmla="*/ 66 h 173"/>
                <a:gd name="T10" fmla="*/ 39 w 88"/>
                <a:gd name="T11" fmla="*/ 75 h 173"/>
                <a:gd name="T12" fmla="*/ 45 w 88"/>
                <a:gd name="T13" fmla="*/ 83 h 173"/>
                <a:gd name="T14" fmla="*/ 46 w 88"/>
                <a:gd name="T15" fmla="*/ 92 h 173"/>
                <a:gd name="T16" fmla="*/ 46 w 88"/>
                <a:gd name="T17" fmla="*/ 101 h 173"/>
                <a:gd name="T18" fmla="*/ 50 w 88"/>
                <a:gd name="T19" fmla="*/ 109 h 173"/>
                <a:gd name="T20" fmla="*/ 53 w 88"/>
                <a:gd name="T21" fmla="*/ 120 h 173"/>
                <a:gd name="T22" fmla="*/ 58 w 88"/>
                <a:gd name="T23" fmla="*/ 130 h 173"/>
                <a:gd name="T24" fmla="*/ 64 w 88"/>
                <a:gd name="T25" fmla="*/ 139 h 173"/>
                <a:gd name="T26" fmla="*/ 67 w 88"/>
                <a:gd name="T27" fmla="*/ 144 h 173"/>
                <a:gd name="T28" fmla="*/ 70 w 88"/>
                <a:gd name="T29" fmla="*/ 151 h 173"/>
                <a:gd name="T30" fmla="*/ 84 w 88"/>
                <a:gd name="T31" fmla="*/ 171 h 173"/>
                <a:gd name="T32" fmla="*/ 84 w 88"/>
                <a:gd name="T33" fmla="*/ 165 h 173"/>
                <a:gd name="T34" fmla="*/ 84 w 88"/>
                <a:gd name="T35" fmla="*/ 158 h 173"/>
                <a:gd name="T36" fmla="*/ 86 w 88"/>
                <a:gd name="T37" fmla="*/ 149 h 173"/>
                <a:gd name="T38" fmla="*/ 86 w 88"/>
                <a:gd name="T39" fmla="*/ 140 h 173"/>
                <a:gd name="T40" fmla="*/ 86 w 88"/>
                <a:gd name="T41" fmla="*/ 130 h 173"/>
                <a:gd name="T42" fmla="*/ 86 w 88"/>
                <a:gd name="T43" fmla="*/ 120 h 173"/>
                <a:gd name="T44" fmla="*/ 88 w 88"/>
                <a:gd name="T45" fmla="*/ 108 h 173"/>
                <a:gd name="T46" fmla="*/ 88 w 88"/>
                <a:gd name="T47" fmla="*/ 95 h 173"/>
                <a:gd name="T48" fmla="*/ 88 w 88"/>
                <a:gd name="T49" fmla="*/ 85 h 173"/>
                <a:gd name="T50" fmla="*/ 88 w 88"/>
                <a:gd name="T51" fmla="*/ 73 h 173"/>
                <a:gd name="T52" fmla="*/ 88 w 88"/>
                <a:gd name="T53" fmla="*/ 63 h 173"/>
                <a:gd name="T54" fmla="*/ 88 w 88"/>
                <a:gd name="T55" fmla="*/ 52 h 173"/>
                <a:gd name="T56" fmla="*/ 86 w 88"/>
                <a:gd name="T57" fmla="*/ 44 h 173"/>
                <a:gd name="T58" fmla="*/ 86 w 88"/>
                <a:gd name="T59" fmla="*/ 37 h 173"/>
                <a:gd name="T60" fmla="*/ 84 w 88"/>
                <a:gd name="T61" fmla="*/ 30 h 173"/>
                <a:gd name="T62" fmla="*/ 79 w 88"/>
                <a:gd name="T63" fmla="*/ 21 h 173"/>
                <a:gd name="T64" fmla="*/ 74 w 88"/>
                <a:gd name="T65" fmla="*/ 14 h 173"/>
                <a:gd name="T66" fmla="*/ 67 w 88"/>
                <a:gd name="T67" fmla="*/ 11 h 173"/>
                <a:gd name="T68" fmla="*/ 60 w 88"/>
                <a:gd name="T69" fmla="*/ 7 h 173"/>
                <a:gd name="T70" fmla="*/ 53 w 88"/>
                <a:gd name="T71" fmla="*/ 7 h 173"/>
                <a:gd name="T72" fmla="*/ 46 w 88"/>
                <a:gd name="T73" fmla="*/ 6 h 173"/>
                <a:gd name="T74" fmla="*/ 0 w 88"/>
                <a:gd name="T7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73">
                  <a:moveTo>
                    <a:pt x="0" y="0"/>
                  </a:moveTo>
                  <a:lnTo>
                    <a:pt x="0" y="40"/>
                  </a:lnTo>
                  <a:lnTo>
                    <a:pt x="1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3" y="51"/>
                  </a:lnTo>
                  <a:lnTo>
                    <a:pt x="19" y="54"/>
                  </a:lnTo>
                  <a:lnTo>
                    <a:pt x="24" y="57"/>
                  </a:lnTo>
                  <a:lnTo>
                    <a:pt x="27" y="61"/>
                  </a:lnTo>
                  <a:lnTo>
                    <a:pt x="31" y="66"/>
                  </a:lnTo>
                  <a:lnTo>
                    <a:pt x="34" y="70"/>
                  </a:lnTo>
                  <a:lnTo>
                    <a:pt x="39" y="75"/>
                  </a:lnTo>
                  <a:lnTo>
                    <a:pt x="41" y="78"/>
                  </a:lnTo>
                  <a:lnTo>
                    <a:pt x="45" y="83"/>
                  </a:lnTo>
                  <a:lnTo>
                    <a:pt x="45" y="87"/>
                  </a:lnTo>
                  <a:lnTo>
                    <a:pt x="46" y="92"/>
                  </a:lnTo>
                  <a:lnTo>
                    <a:pt x="46" y="95"/>
                  </a:lnTo>
                  <a:lnTo>
                    <a:pt x="46" y="101"/>
                  </a:lnTo>
                  <a:lnTo>
                    <a:pt x="48" y="104"/>
                  </a:lnTo>
                  <a:lnTo>
                    <a:pt x="50" y="109"/>
                  </a:lnTo>
                  <a:lnTo>
                    <a:pt x="51" y="114"/>
                  </a:lnTo>
                  <a:lnTo>
                    <a:pt x="53" y="120"/>
                  </a:lnTo>
                  <a:lnTo>
                    <a:pt x="57" y="125"/>
                  </a:lnTo>
                  <a:lnTo>
                    <a:pt x="58" y="130"/>
                  </a:lnTo>
                  <a:lnTo>
                    <a:pt x="60" y="133"/>
                  </a:lnTo>
                  <a:lnTo>
                    <a:pt x="64" y="139"/>
                  </a:lnTo>
                  <a:lnTo>
                    <a:pt x="65" y="140"/>
                  </a:lnTo>
                  <a:lnTo>
                    <a:pt x="67" y="144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6"/>
                  </a:lnTo>
                  <a:lnTo>
                    <a:pt x="84" y="165"/>
                  </a:lnTo>
                  <a:lnTo>
                    <a:pt x="84" y="161"/>
                  </a:lnTo>
                  <a:lnTo>
                    <a:pt x="84" y="158"/>
                  </a:lnTo>
                  <a:lnTo>
                    <a:pt x="86" y="154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0"/>
                  </a:lnTo>
                  <a:lnTo>
                    <a:pt x="86" y="135"/>
                  </a:lnTo>
                  <a:lnTo>
                    <a:pt x="86" y="130"/>
                  </a:lnTo>
                  <a:lnTo>
                    <a:pt x="86" y="125"/>
                  </a:lnTo>
                  <a:lnTo>
                    <a:pt x="86" y="120"/>
                  </a:lnTo>
                  <a:lnTo>
                    <a:pt x="88" y="113"/>
                  </a:lnTo>
                  <a:lnTo>
                    <a:pt x="88" y="108"/>
                  </a:lnTo>
                  <a:lnTo>
                    <a:pt x="88" y="102"/>
                  </a:lnTo>
                  <a:lnTo>
                    <a:pt x="88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8" y="78"/>
                  </a:lnTo>
                  <a:lnTo>
                    <a:pt x="88" y="73"/>
                  </a:lnTo>
                  <a:lnTo>
                    <a:pt x="88" y="68"/>
                  </a:lnTo>
                  <a:lnTo>
                    <a:pt x="88" y="63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86" y="44"/>
                  </a:lnTo>
                  <a:lnTo>
                    <a:pt x="86" y="40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4" y="30"/>
                  </a:lnTo>
                  <a:lnTo>
                    <a:pt x="83" y="25"/>
                  </a:lnTo>
                  <a:lnTo>
                    <a:pt x="79" y="21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1"/>
                  </a:lnTo>
                  <a:lnTo>
                    <a:pt x="64" y="9"/>
                  </a:lnTo>
                  <a:lnTo>
                    <a:pt x="60" y="7"/>
                  </a:lnTo>
                  <a:lnTo>
                    <a:pt x="57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48"/>
            <p:cNvSpPr>
              <a:spLocks/>
            </p:cNvSpPr>
            <p:nvPr/>
          </p:nvSpPr>
          <p:spPr bwMode="auto">
            <a:xfrm>
              <a:off x="3884" y="1916"/>
              <a:ext cx="87" cy="182"/>
            </a:xfrm>
            <a:custGeom>
              <a:avLst/>
              <a:gdLst>
                <a:gd name="T0" fmla="*/ 2 w 173"/>
                <a:gd name="T1" fmla="*/ 51 h 362"/>
                <a:gd name="T2" fmla="*/ 11 w 173"/>
                <a:gd name="T3" fmla="*/ 60 h 362"/>
                <a:gd name="T4" fmla="*/ 25 w 173"/>
                <a:gd name="T5" fmla="*/ 74 h 362"/>
                <a:gd name="T6" fmla="*/ 37 w 173"/>
                <a:gd name="T7" fmla="*/ 89 h 362"/>
                <a:gd name="T8" fmla="*/ 45 w 173"/>
                <a:gd name="T9" fmla="*/ 105 h 362"/>
                <a:gd name="T10" fmla="*/ 45 w 173"/>
                <a:gd name="T11" fmla="*/ 119 h 362"/>
                <a:gd name="T12" fmla="*/ 42 w 173"/>
                <a:gd name="T13" fmla="*/ 134 h 362"/>
                <a:gd name="T14" fmla="*/ 37 w 173"/>
                <a:gd name="T15" fmla="*/ 148 h 362"/>
                <a:gd name="T16" fmla="*/ 32 w 173"/>
                <a:gd name="T17" fmla="*/ 162 h 362"/>
                <a:gd name="T18" fmla="*/ 26 w 173"/>
                <a:gd name="T19" fmla="*/ 172 h 362"/>
                <a:gd name="T20" fmla="*/ 30 w 173"/>
                <a:gd name="T21" fmla="*/ 179 h 362"/>
                <a:gd name="T22" fmla="*/ 40 w 173"/>
                <a:gd name="T23" fmla="*/ 193 h 362"/>
                <a:gd name="T24" fmla="*/ 47 w 173"/>
                <a:gd name="T25" fmla="*/ 202 h 362"/>
                <a:gd name="T26" fmla="*/ 56 w 173"/>
                <a:gd name="T27" fmla="*/ 212 h 362"/>
                <a:gd name="T28" fmla="*/ 63 w 173"/>
                <a:gd name="T29" fmla="*/ 222 h 362"/>
                <a:gd name="T30" fmla="*/ 68 w 173"/>
                <a:gd name="T31" fmla="*/ 235 h 362"/>
                <a:gd name="T32" fmla="*/ 73 w 173"/>
                <a:gd name="T33" fmla="*/ 245 h 362"/>
                <a:gd name="T34" fmla="*/ 75 w 173"/>
                <a:gd name="T35" fmla="*/ 255 h 362"/>
                <a:gd name="T36" fmla="*/ 76 w 173"/>
                <a:gd name="T37" fmla="*/ 264 h 362"/>
                <a:gd name="T38" fmla="*/ 76 w 173"/>
                <a:gd name="T39" fmla="*/ 274 h 362"/>
                <a:gd name="T40" fmla="*/ 78 w 173"/>
                <a:gd name="T41" fmla="*/ 286 h 362"/>
                <a:gd name="T42" fmla="*/ 80 w 173"/>
                <a:gd name="T43" fmla="*/ 298 h 362"/>
                <a:gd name="T44" fmla="*/ 82 w 173"/>
                <a:gd name="T45" fmla="*/ 311 h 362"/>
                <a:gd name="T46" fmla="*/ 83 w 173"/>
                <a:gd name="T47" fmla="*/ 323 h 362"/>
                <a:gd name="T48" fmla="*/ 85 w 173"/>
                <a:gd name="T49" fmla="*/ 335 h 362"/>
                <a:gd name="T50" fmla="*/ 87 w 173"/>
                <a:gd name="T51" fmla="*/ 345 h 362"/>
                <a:gd name="T52" fmla="*/ 90 w 173"/>
                <a:gd name="T53" fmla="*/ 355 h 362"/>
                <a:gd name="T54" fmla="*/ 92 w 173"/>
                <a:gd name="T55" fmla="*/ 362 h 362"/>
                <a:gd name="T56" fmla="*/ 97 w 173"/>
                <a:gd name="T57" fmla="*/ 361 h 362"/>
                <a:gd name="T58" fmla="*/ 109 w 173"/>
                <a:gd name="T59" fmla="*/ 359 h 362"/>
                <a:gd name="T60" fmla="*/ 127 w 173"/>
                <a:gd name="T61" fmla="*/ 355 h 362"/>
                <a:gd name="T62" fmla="*/ 144 w 173"/>
                <a:gd name="T63" fmla="*/ 349 h 362"/>
                <a:gd name="T64" fmla="*/ 158 w 173"/>
                <a:gd name="T65" fmla="*/ 338 h 362"/>
                <a:gd name="T66" fmla="*/ 166 w 173"/>
                <a:gd name="T67" fmla="*/ 324 h 362"/>
                <a:gd name="T68" fmla="*/ 170 w 173"/>
                <a:gd name="T69" fmla="*/ 311 h 362"/>
                <a:gd name="T70" fmla="*/ 173 w 173"/>
                <a:gd name="T71" fmla="*/ 297 h 362"/>
                <a:gd name="T72" fmla="*/ 171 w 173"/>
                <a:gd name="T73" fmla="*/ 285 h 362"/>
                <a:gd name="T74" fmla="*/ 171 w 173"/>
                <a:gd name="T75" fmla="*/ 278 h 362"/>
                <a:gd name="T76" fmla="*/ 151 w 173"/>
                <a:gd name="T77" fmla="*/ 214 h 362"/>
                <a:gd name="T78" fmla="*/ 139 w 173"/>
                <a:gd name="T79" fmla="*/ 212 h 362"/>
                <a:gd name="T80" fmla="*/ 121 w 173"/>
                <a:gd name="T81" fmla="*/ 209 h 362"/>
                <a:gd name="T82" fmla="*/ 104 w 173"/>
                <a:gd name="T83" fmla="*/ 203 h 362"/>
                <a:gd name="T84" fmla="*/ 94 w 173"/>
                <a:gd name="T85" fmla="*/ 198 h 362"/>
                <a:gd name="T86" fmla="*/ 90 w 173"/>
                <a:gd name="T87" fmla="*/ 193 h 362"/>
                <a:gd name="T88" fmla="*/ 89 w 173"/>
                <a:gd name="T89" fmla="*/ 179 h 362"/>
                <a:gd name="T90" fmla="*/ 87 w 173"/>
                <a:gd name="T91" fmla="*/ 169 h 362"/>
                <a:gd name="T92" fmla="*/ 85 w 173"/>
                <a:gd name="T93" fmla="*/ 158 h 362"/>
                <a:gd name="T94" fmla="*/ 83 w 173"/>
                <a:gd name="T95" fmla="*/ 148 h 362"/>
                <a:gd name="T96" fmla="*/ 83 w 173"/>
                <a:gd name="T97" fmla="*/ 139 h 362"/>
                <a:gd name="T98" fmla="*/ 80 w 173"/>
                <a:gd name="T99" fmla="*/ 124 h 362"/>
                <a:gd name="T100" fmla="*/ 80 w 173"/>
                <a:gd name="T101" fmla="*/ 115 h 362"/>
                <a:gd name="T102" fmla="*/ 83 w 173"/>
                <a:gd name="T103" fmla="*/ 105 h 362"/>
                <a:gd name="T104" fmla="*/ 85 w 173"/>
                <a:gd name="T105" fmla="*/ 96 h 362"/>
                <a:gd name="T106" fmla="*/ 83 w 173"/>
                <a:gd name="T107" fmla="*/ 84 h 362"/>
                <a:gd name="T108" fmla="*/ 78 w 173"/>
                <a:gd name="T109" fmla="*/ 72 h 362"/>
                <a:gd name="T110" fmla="*/ 76 w 173"/>
                <a:gd name="T111" fmla="*/ 57 h 362"/>
                <a:gd name="T112" fmla="*/ 76 w 173"/>
                <a:gd name="T113" fmla="*/ 41 h 362"/>
                <a:gd name="T114" fmla="*/ 80 w 173"/>
                <a:gd name="T115" fmla="*/ 27 h 362"/>
                <a:gd name="T116" fmla="*/ 82 w 173"/>
                <a:gd name="T117" fmla="*/ 15 h 362"/>
                <a:gd name="T118" fmla="*/ 35 w 173"/>
                <a:gd name="T119" fmla="*/ 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362">
                  <a:moveTo>
                    <a:pt x="42" y="31"/>
                  </a:moveTo>
                  <a:lnTo>
                    <a:pt x="0" y="51"/>
                  </a:lnTo>
                  <a:lnTo>
                    <a:pt x="2" y="51"/>
                  </a:lnTo>
                  <a:lnTo>
                    <a:pt x="4" y="53"/>
                  </a:lnTo>
                  <a:lnTo>
                    <a:pt x="7" y="58"/>
                  </a:lnTo>
                  <a:lnTo>
                    <a:pt x="11" y="60"/>
                  </a:lnTo>
                  <a:lnTo>
                    <a:pt x="16" y="65"/>
                  </a:lnTo>
                  <a:lnTo>
                    <a:pt x="19" y="69"/>
                  </a:lnTo>
                  <a:lnTo>
                    <a:pt x="25" y="74"/>
                  </a:lnTo>
                  <a:lnTo>
                    <a:pt x="30" y="79"/>
                  </a:lnTo>
                  <a:lnTo>
                    <a:pt x="33" y="84"/>
                  </a:lnTo>
                  <a:lnTo>
                    <a:pt x="37" y="89"/>
                  </a:lnTo>
                  <a:lnTo>
                    <a:pt x="42" y="96"/>
                  </a:lnTo>
                  <a:lnTo>
                    <a:pt x="44" y="100"/>
                  </a:lnTo>
                  <a:lnTo>
                    <a:pt x="45" y="105"/>
                  </a:lnTo>
                  <a:lnTo>
                    <a:pt x="47" y="110"/>
                  </a:lnTo>
                  <a:lnTo>
                    <a:pt x="47" y="115"/>
                  </a:lnTo>
                  <a:lnTo>
                    <a:pt x="45" y="119"/>
                  </a:lnTo>
                  <a:lnTo>
                    <a:pt x="45" y="124"/>
                  </a:lnTo>
                  <a:lnTo>
                    <a:pt x="44" y="129"/>
                  </a:lnTo>
                  <a:lnTo>
                    <a:pt x="42" y="134"/>
                  </a:lnTo>
                  <a:lnTo>
                    <a:pt x="40" y="138"/>
                  </a:lnTo>
                  <a:lnTo>
                    <a:pt x="38" y="143"/>
                  </a:lnTo>
                  <a:lnTo>
                    <a:pt x="37" y="148"/>
                  </a:lnTo>
                  <a:lnTo>
                    <a:pt x="35" y="153"/>
                  </a:lnTo>
                  <a:lnTo>
                    <a:pt x="33" y="157"/>
                  </a:lnTo>
                  <a:lnTo>
                    <a:pt x="32" y="162"/>
                  </a:lnTo>
                  <a:lnTo>
                    <a:pt x="30" y="165"/>
                  </a:lnTo>
                  <a:lnTo>
                    <a:pt x="28" y="169"/>
                  </a:lnTo>
                  <a:lnTo>
                    <a:pt x="26" y="172"/>
                  </a:lnTo>
                  <a:lnTo>
                    <a:pt x="25" y="174"/>
                  </a:lnTo>
                  <a:lnTo>
                    <a:pt x="26" y="177"/>
                  </a:lnTo>
                  <a:lnTo>
                    <a:pt x="30" y="179"/>
                  </a:lnTo>
                  <a:lnTo>
                    <a:pt x="33" y="184"/>
                  </a:lnTo>
                  <a:lnTo>
                    <a:pt x="37" y="188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5" y="198"/>
                  </a:lnTo>
                  <a:lnTo>
                    <a:pt x="47" y="202"/>
                  </a:lnTo>
                  <a:lnTo>
                    <a:pt x="51" y="205"/>
                  </a:lnTo>
                  <a:lnTo>
                    <a:pt x="52" y="209"/>
                  </a:lnTo>
                  <a:lnTo>
                    <a:pt x="56" y="212"/>
                  </a:lnTo>
                  <a:lnTo>
                    <a:pt x="57" y="216"/>
                  </a:lnTo>
                  <a:lnTo>
                    <a:pt x="61" y="219"/>
                  </a:lnTo>
                  <a:lnTo>
                    <a:pt x="63" y="222"/>
                  </a:lnTo>
                  <a:lnTo>
                    <a:pt x="64" y="228"/>
                  </a:lnTo>
                  <a:lnTo>
                    <a:pt x="66" y="231"/>
                  </a:lnTo>
                  <a:lnTo>
                    <a:pt x="68" y="235"/>
                  </a:lnTo>
                  <a:lnTo>
                    <a:pt x="70" y="238"/>
                  </a:lnTo>
                  <a:lnTo>
                    <a:pt x="71" y="241"/>
                  </a:lnTo>
                  <a:lnTo>
                    <a:pt x="73" y="245"/>
                  </a:lnTo>
                  <a:lnTo>
                    <a:pt x="75" y="248"/>
                  </a:lnTo>
                  <a:lnTo>
                    <a:pt x="75" y="252"/>
                  </a:lnTo>
                  <a:lnTo>
                    <a:pt x="75" y="255"/>
                  </a:lnTo>
                  <a:lnTo>
                    <a:pt x="76" y="259"/>
                  </a:lnTo>
                  <a:lnTo>
                    <a:pt x="76" y="262"/>
                  </a:lnTo>
                  <a:lnTo>
                    <a:pt x="76" y="264"/>
                  </a:lnTo>
                  <a:lnTo>
                    <a:pt x="76" y="267"/>
                  </a:lnTo>
                  <a:lnTo>
                    <a:pt x="76" y="271"/>
                  </a:lnTo>
                  <a:lnTo>
                    <a:pt x="76" y="274"/>
                  </a:lnTo>
                  <a:lnTo>
                    <a:pt x="76" y="278"/>
                  </a:lnTo>
                  <a:lnTo>
                    <a:pt x="76" y="281"/>
                  </a:lnTo>
                  <a:lnTo>
                    <a:pt x="78" y="286"/>
                  </a:lnTo>
                  <a:lnTo>
                    <a:pt x="78" y="290"/>
                  </a:lnTo>
                  <a:lnTo>
                    <a:pt x="78" y="293"/>
                  </a:lnTo>
                  <a:lnTo>
                    <a:pt x="80" y="298"/>
                  </a:lnTo>
                  <a:lnTo>
                    <a:pt x="80" y="302"/>
                  </a:lnTo>
                  <a:lnTo>
                    <a:pt x="80" y="307"/>
                  </a:lnTo>
                  <a:lnTo>
                    <a:pt x="82" y="311"/>
                  </a:lnTo>
                  <a:lnTo>
                    <a:pt x="82" y="314"/>
                  </a:lnTo>
                  <a:lnTo>
                    <a:pt x="83" y="319"/>
                  </a:lnTo>
                  <a:lnTo>
                    <a:pt x="83" y="323"/>
                  </a:lnTo>
                  <a:lnTo>
                    <a:pt x="83" y="326"/>
                  </a:lnTo>
                  <a:lnTo>
                    <a:pt x="85" y="331"/>
                  </a:lnTo>
                  <a:lnTo>
                    <a:pt x="85" y="335"/>
                  </a:lnTo>
                  <a:lnTo>
                    <a:pt x="87" y="338"/>
                  </a:lnTo>
                  <a:lnTo>
                    <a:pt x="87" y="342"/>
                  </a:lnTo>
                  <a:lnTo>
                    <a:pt x="87" y="345"/>
                  </a:lnTo>
                  <a:lnTo>
                    <a:pt x="89" y="347"/>
                  </a:lnTo>
                  <a:lnTo>
                    <a:pt x="89" y="350"/>
                  </a:lnTo>
                  <a:lnTo>
                    <a:pt x="90" y="355"/>
                  </a:lnTo>
                  <a:lnTo>
                    <a:pt x="90" y="359"/>
                  </a:lnTo>
                  <a:lnTo>
                    <a:pt x="92" y="361"/>
                  </a:lnTo>
                  <a:lnTo>
                    <a:pt x="92" y="362"/>
                  </a:lnTo>
                  <a:lnTo>
                    <a:pt x="92" y="362"/>
                  </a:lnTo>
                  <a:lnTo>
                    <a:pt x="94" y="362"/>
                  </a:lnTo>
                  <a:lnTo>
                    <a:pt x="97" y="361"/>
                  </a:lnTo>
                  <a:lnTo>
                    <a:pt x="101" y="361"/>
                  </a:lnTo>
                  <a:lnTo>
                    <a:pt x="104" y="361"/>
                  </a:lnTo>
                  <a:lnTo>
                    <a:pt x="109" y="359"/>
                  </a:lnTo>
                  <a:lnTo>
                    <a:pt x="114" y="359"/>
                  </a:lnTo>
                  <a:lnTo>
                    <a:pt x="121" y="357"/>
                  </a:lnTo>
                  <a:lnTo>
                    <a:pt x="127" y="355"/>
                  </a:lnTo>
                  <a:lnTo>
                    <a:pt x="132" y="354"/>
                  </a:lnTo>
                  <a:lnTo>
                    <a:pt x="139" y="352"/>
                  </a:lnTo>
                  <a:lnTo>
                    <a:pt x="144" y="349"/>
                  </a:lnTo>
                  <a:lnTo>
                    <a:pt x="149" y="345"/>
                  </a:lnTo>
                  <a:lnTo>
                    <a:pt x="152" y="343"/>
                  </a:lnTo>
                  <a:lnTo>
                    <a:pt x="158" y="338"/>
                  </a:lnTo>
                  <a:lnTo>
                    <a:pt x="161" y="335"/>
                  </a:lnTo>
                  <a:lnTo>
                    <a:pt x="165" y="330"/>
                  </a:lnTo>
                  <a:lnTo>
                    <a:pt x="166" y="324"/>
                  </a:lnTo>
                  <a:lnTo>
                    <a:pt x="168" y="319"/>
                  </a:lnTo>
                  <a:lnTo>
                    <a:pt x="170" y="316"/>
                  </a:lnTo>
                  <a:lnTo>
                    <a:pt x="170" y="311"/>
                  </a:lnTo>
                  <a:lnTo>
                    <a:pt x="171" y="305"/>
                  </a:lnTo>
                  <a:lnTo>
                    <a:pt x="171" y="300"/>
                  </a:lnTo>
                  <a:lnTo>
                    <a:pt x="173" y="297"/>
                  </a:lnTo>
                  <a:lnTo>
                    <a:pt x="171" y="292"/>
                  </a:lnTo>
                  <a:lnTo>
                    <a:pt x="171" y="288"/>
                  </a:lnTo>
                  <a:lnTo>
                    <a:pt x="171" y="285"/>
                  </a:lnTo>
                  <a:lnTo>
                    <a:pt x="171" y="283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52" y="216"/>
                  </a:lnTo>
                  <a:lnTo>
                    <a:pt x="152" y="214"/>
                  </a:lnTo>
                  <a:lnTo>
                    <a:pt x="151" y="214"/>
                  </a:lnTo>
                  <a:lnTo>
                    <a:pt x="147" y="214"/>
                  </a:lnTo>
                  <a:lnTo>
                    <a:pt x="144" y="214"/>
                  </a:lnTo>
                  <a:lnTo>
                    <a:pt x="139" y="212"/>
                  </a:lnTo>
                  <a:lnTo>
                    <a:pt x="133" y="210"/>
                  </a:lnTo>
                  <a:lnTo>
                    <a:pt x="127" y="210"/>
                  </a:lnTo>
                  <a:lnTo>
                    <a:pt x="121" y="209"/>
                  </a:lnTo>
                  <a:lnTo>
                    <a:pt x="114" y="207"/>
                  </a:lnTo>
                  <a:lnTo>
                    <a:pt x="109" y="205"/>
                  </a:lnTo>
                  <a:lnTo>
                    <a:pt x="104" y="203"/>
                  </a:lnTo>
                  <a:lnTo>
                    <a:pt x="101" y="202"/>
                  </a:lnTo>
                  <a:lnTo>
                    <a:pt x="95" y="200"/>
                  </a:lnTo>
                  <a:lnTo>
                    <a:pt x="94" y="198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0" y="193"/>
                  </a:lnTo>
                  <a:lnTo>
                    <a:pt x="89" y="190"/>
                  </a:lnTo>
                  <a:lnTo>
                    <a:pt x="89" y="184"/>
                  </a:lnTo>
                  <a:lnTo>
                    <a:pt x="89" y="179"/>
                  </a:lnTo>
                  <a:lnTo>
                    <a:pt x="89" y="176"/>
                  </a:lnTo>
                  <a:lnTo>
                    <a:pt x="87" y="172"/>
                  </a:lnTo>
                  <a:lnTo>
                    <a:pt x="87" y="169"/>
                  </a:lnTo>
                  <a:lnTo>
                    <a:pt x="87" y="165"/>
                  </a:lnTo>
                  <a:lnTo>
                    <a:pt x="87" y="162"/>
                  </a:lnTo>
                  <a:lnTo>
                    <a:pt x="85" y="158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3" y="148"/>
                  </a:lnTo>
                  <a:lnTo>
                    <a:pt x="83" y="145"/>
                  </a:lnTo>
                  <a:lnTo>
                    <a:pt x="83" y="141"/>
                  </a:lnTo>
                  <a:lnTo>
                    <a:pt x="83" y="139"/>
                  </a:lnTo>
                  <a:lnTo>
                    <a:pt x="82" y="133"/>
                  </a:lnTo>
                  <a:lnTo>
                    <a:pt x="82" y="127"/>
                  </a:lnTo>
                  <a:lnTo>
                    <a:pt x="80" y="124"/>
                  </a:lnTo>
                  <a:lnTo>
                    <a:pt x="80" y="119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83" y="105"/>
                  </a:lnTo>
                  <a:lnTo>
                    <a:pt x="83" y="101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3" y="88"/>
                  </a:lnTo>
                  <a:lnTo>
                    <a:pt x="83" y="84"/>
                  </a:lnTo>
                  <a:lnTo>
                    <a:pt x="82" y="81"/>
                  </a:lnTo>
                  <a:lnTo>
                    <a:pt x="80" y="77"/>
                  </a:lnTo>
                  <a:lnTo>
                    <a:pt x="78" y="72"/>
                  </a:lnTo>
                  <a:lnTo>
                    <a:pt x="76" y="67"/>
                  </a:lnTo>
                  <a:lnTo>
                    <a:pt x="76" y="62"/>
                  </a:lnTo>
                  <a:lnTo>
                    <a:pt x="76" y="57"/>
                  </a:lnTo>
                  <a:lnTo>
                    <a:pt x="76" y="51"/>
                  </a:lnTo>
                  <a:lnTo>
                    <a:pt x="76" y="46"/>
                  </a:lnTo>
                  <a:lnTo>
                    <a:pt x="76" y="41"/>
                  </a:lnTo>
                  <a:lnTo>
                    <a:pt x="78" y="36"/>
                  </a:lnTo>
                  <a:lnTo>
                    <a:pt x="78" y="31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82" y="20"/>
                  </a:lnTo>
                  <a:lnTo>
                    <a:pt x="82" y="15"/>
                  </a:lnTo>
                  <a:lnTo>
                    <a:pt x="83" y="15"/>
                  </a:lnTo>
                  <a:lnTo>
                    <a:pt x="70" y="0"/>
                  </a:lnTo>
                  <a:lnTo>
                    <a:pt x="35" y="10"/>
                  </a:lnTo>
                  <a:lnTo>
                    <a:pt x="42" y="31"/>
                  </a:lnTo>
                  <a:lnTo>
                    <a:pt x="42" y="31"/>
                  </a:lnTo>
                  <a:close/>
                </a:path>
              </a:pathLst>
            </a:custGeom>
            <a:solidFill>
              <a:srgbClr val="FA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49"/>
            <p:cNvSpPr>
              <a:spLocks/>
            </p:cNvSpPr>
            <p:nvPr/>
          </p:nvSpPr>
          <p:spPr bwMode="auto">
            <a:xfrm>
              <a:off x="3848" y="2029"/>
              <a:ext cx="41" cy="74"/>
            </a:xfrm>
            <a:custGeom>
              <a:avLst/>
              <a:gdLst>
                <a:gd name="T0" fmla="*/ 69 w 81"/>
                <a:gd name="T1" fmla="*/ 0 h 147"/>
                <a:gd name="T2" fmla="*/ 81 w 81"/>
                <a:gd name="T3" fmla="*/ 135 h 147"/>
                <a:gd name="T4" fmla="*/ 60 w 81"/>
                <a:gd name="T5" fmla="*/ 147 h 147"/>
                <a:gd name="T6" fmla="*/ 34 w 81"/>
                <a:gd name="T7" fmla="*/ 100 h 147"/>
                <a:gd name="T8" fmla="*/ 0 w 81"/>
                <a:gd name="T9" fmla="*/ 85 h 147"/>
                <a:gd name="T10" fmla="*/ 26 w 81"/>
                <a:gd name="T11" fmla="*/ 60 h 147"/>
                <a:gd name="T12" fmla="*/ 57 w 81"/>
                <a:gd name="T13" fmla="*/ 53 h 147"/>
                <a:gd name="T14" fmla="*/ 69 w 81"/>
                <a:gd name="T15" fmla="*/ 0 h 147"/>
                <a:gd name="T16" fmla="*/ 69 w 81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47">
                  <a:moveTo>
                    <a:pt x="69" y="0"/>
                  </a:moveTo>
                  <a:lnTo>
                    <a:pt x="81" y="135"/>
                  </a:lnTo>
                  <a:lnTo>
                    <a:pt x="60" y="147"/>
                  </a:lnTo>
                  <a:lnTo>
                    <a:pt x="34" y="100"/>
                  </a:lnTo>
                  <a:lnTo>
                    <a:pt x="0" y="85"/>
                  </a:lnTo>
                  <a:lnTo>
                    <a:pt x="26" y="60"/>
                  </a:lnTo>
                  <a:lnTo>
                    <a:pt x="57" y="53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A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50"/>
            <p:cNvSpPr>
              <a:spLocks/>
            </p:cNvSpPr>
            <p:nvPr/>
          </p:nvSpPr>
          <p:spPr bwMode="auto">
            <a:xfrm>
              <a:off x="3787" y="1550"/>
              <a:ext cx="39" cy="25"/>
            </a:xfrm>
            <a:custGeom>
              <a:avLst/>
              <a:gdLst>
                <a:gd name="T0" fmla="*/ 2 w 80"/>
                <a:gd name="T1" fmla="*/ 0 h 50"/>
                <a:gd name="T2" fmla="*/ 0 w 80"/>
                <a:gd name="T3" fmla="*/ 15 h 50"/>
                <a:gd name="T4" fmla="*/ 45 w 80"/>
                <a:gd name="T5" fmla="*/ 48 h 50"/>
                <a:gd name="T6" fmla="*/ 80 w 80"/>
                <a:gd name="T7" fmla="*/ 50 h 50"/>
                <a:gd name="T8" fmla="*/ 78 w 80"/>
                <a:gd name="T9" fmla="*/ 22 h 50"/>
                <a:gd name="T10" fmla="*/ 2 w 80"/>
                <a:gd name="T11" fmla="*/ 0 h 50"/>
                <a:gd name="T12" fmla="*/ 2 w 8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0">
                  <a:moveTo>
                    <a:pt x="2" y="0"/>
                  </a:moveTo>
                  <a:lnTo>
                    <a:pt x="0" y="15"/>
                  </a:lnTo>
                  <a:lnTo>
                    <a:pt x="45" y="48"/>
                  </a:lnTo>
                  <a:lnTo>
                    <a:pt x="80" y="50"/>
                  </a:lnTo>
                  <a:lnTo>
                    <a:pt x="78" y="2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A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51"/>
            <p:cNvSpPr>
              <a:spLocks/>
            </p:cNvSpPr>
            <p:nvPr/>
          </p:nvSpPr>
          <p:spPr bwMode="auto">
            <a:xfrm>
              <a:off x="3558" y="1575"/>
              <a:ext cx="127" cy="110"/>
            </a:xfrm>
            <a:custGeom>
              <a:avLst/>
              <a:gdLst>
                <a:gd name="T0" fmla="*/ 120 w 253"/>
                <a:gd name="T1" fmla="*/ 43 h 219"/>
                <a:gd name="T2" fmla="*/ 8 w 253"/>
                <a:gd name="T3" fmla="*/ 107 h 219"/>
                <a:gd name="T4" fmla="*/ 36 w 253"/>
                <a:gd name="T5" fmla="*/ 105 h 219"/>
                <a:gd name="T6" fmla="*/ 91 w 253"/>
                <a:gd name="T7" fmla="*/ 97 h 219"/>
                <a:gd name="T8" fmla="*/ 103 w 253"/>
                <a:gd name="T9" fmla="*/ 107 h 219"/>
                <a:gd name="T10" fmla="*/ 119 w 253"/>
                <a:gd name="T11" fmla="*/ 119 h 219"/>
                <a:gd name="T12" fmla="*/ 129 w 253"/>
                <a:gd name="T13" fmla="*/ 131 h 219"/>
                <a:gd name="T14" fmla="*/ 138 w 253"/>
                <a:gd name="T15" fmla="*/ 142 h 219"/>
                <a:gd name="T16" fmla="*/ 146 w 253"/>
                <a:gd name="T17" fmla="*/ 152 h 219"/>
                <a:gd name="T18" fmla="*/ 155 w 253"/>
                <a:gd name="T19" fmla="*/ 164 h 219"/>
                <a:gd name="T20" fmla="*/ 162 w 253"/>
                <a:gd name="T21" fmla="*/ 176 h 219"/>
                <a:gd name="T22" fmla="*/ 171 w 253"/>
                <a:gd name="T23" fmla="*/ 188 h 219"/>
                <a:gd name="T24" fmla="*/ 179 w 253"/>
                <a:gd name="T25" fmla="*/ 202 h 219"/>
                <a:gd name="T26" fmla="*/ 184 w 253"/>
                <a:gd name="T27" fmla="*/ 214 h 219"/>
                <a:gd name="T28" fmla="*/ 190 w 253"/>
                <a:gd name="T29" fmla="*/ 219 h 219"/>
                <a:gd name="T30" fmla="*/ 195 w 253"/>
                <a:gd name="T31" fmla="*/ 204 h 219"/>
                <a:gd name="T32" fmla="*/ 188 w 253"/>
                <a:gd name="T33" fmla="*/ 193 h 219"/>
                <a:gd name="T34" fmla="*/ 181 w 253"/>
                <a:gd name="T35" fmla="*/ 176 h 219"/>
                <a:gd name="T36" fmla="*/ 176 w 253"/>
                <a:gd name="T37" fmla="*/ 168 h 219"/>
                <a:gd name="T38" fmla="*/ 171 w 253"/>
                <a:gd name="T39" fmla="*/ 157 h 219"/>
                <a:gd name="T40" fmla="*/ 162 w 253"/>
                <a:gd name="T41" fmla="*/ 145 h 219"/>
                <a:gd name="T42" fmla="*/ 152 w 253"/>
                <a:gd name="T43" fmla="*/ 130 h 219"/>
                <a:gd name="T44" fmla="*/ 139 w 253"/>
                <a:gd name="T45" fmla="*/ 114 h 219"/>
                <a:gd name="T46" fmla="*/ 126 w 253"/>
                <a:gd name="T47" fmla="*/ 98 h 219"/>
                <a:gd name="T48" fmla="*/ 114 w 253"/>
                <a:gd name="T49" fmla="*/ 86 h 219"/>
                <a:gd name="T50" fmla="*/ 103 w 253"/>
                <a:gd name="T51" fmla="*/ 76 h 219"/>
                <a:gd name="T52" fmla="*/ 139 w 253"/>
                <a:gd name="T53" fmla="*/ 60 h 219"/>
                <a:gd name="T54" fmla="*/ 148 w 253"/>
                <a:gd name="T55" fmla="*/ 66 h 219"/>
                <a:gd name="T56" fmla="*/ 160 w 253"/>
                <a:gd name="T57" fmla="*/ 74 h 219"/>
                <a:gd name="T58" fmla="*/ 171 w 253"/>
                <a:gd name="T59" fmla="*/ 83 h 219"/>
                <a:gd name="T60" fmla="*/ 184 w 253"/>
                <a:gd name="T61" fmla="*/ 97 h 219"/>
                <a:gd name="T62" fmla="*/ 195 w 253"/>
                <a:gd name="T63" fmla="*/ 105 h 219"/>
                <a:gd name="T64" fmla="*/ 209 w 253"/>
                <a:gd name="T65" fmla="*/ 121 h 219"/>
                <a:gd name="T66" fmla="*/ 217 w 253"/>
                <a:gd name="T67" fmla="*/ 131 h 219"/>
                <a:gd name="T68" fmla="*/ 228 w 253"/>
                <a:gd name="T69" fmla="*/ 149 h 219"/>
                <a:gd name="T70" fmla="*/ 236 w 253"/>
                <a:gd name="T71" fmla="*/ 164 h 219"/>
                <a:gd name="T72" fmla="*/ 241 w 253"/>
                <a:gd name="T73" fmla="*/ 178 h 219"/>
                <a:gd name="T74" fmla="*/ 247 w 253"/>
                <a:gd name="T75" fmla="*/ 188 h 219"/>
                <a:gd name="T76" fmla="*/ 253 w 253"/>
                <a:gd name="T77" fmla="*/ 188 h 219"/>
                <a:gd name="T78" fmla="*/ 250 w 253"/>
                <a:gd name="T79" fmla="*/ 181 h 219"/>
                <a:gd name="T80" fmla="*/ 247 w 253"/>
                <a:gd name="T81" fmla="*/ 171 h 219"/>
                <a:gd name="T82" fmla="*/ 241 w 253"/>
                <a:gd name="T83" fmla="*/ 161 h 219"/>
                <a:gd name="T84" fmla="*/ 236 w 253"/>
                <a:gd name="T85" fmla="*/ 149 h 219"/>
                <a:gd name="T86" fmla="*/ 229 w 253"/>
                <a:gd name="T87" fmla="*/ 135 h 219"/>
                <a:gd name="T88" fmla="*/ 222 w 253"/>
                <a:gd name="T89" fmla="*/ 121 h 219"/>
                <a:gd name="T90" fmla="*/ 214 w 253"/>
                <a:gd name="T91" fmla="*/ 107 h 219"/>
                <a:gd name="T92" fmla="*/ 205 w 253"/>
                <a:gd name="T93" fmla="*/ 93 h 219"/>
                <a:gd name="T94" fmla="*/ 195 w 253"/>
                <a:gd name="T95" fmla="*/ 79 h 219"/>
                <a:gd name="T96" fmla="*/ 184 w 253"/>
                <a:gd name="T97" fmla="*/ 66 h 219"/>
                <a:gd name="T98" fmla="*/ 174 w 253"/>
                <a:gd name="T99" fmla="*/ 55 h 219"/>
                <a:gd name="T100" fmla="*/ 167 w 253"/>
                <a:gd name="T101" fmla="*/ 47 h 219"/>
                <a:gd name="T102" fmla="*/ 153 w 253"/>
                <a:gd name="T103" fmla="*/ 33 h 219"/>
                <a:gd name="T104" fmla="*/ 143 w 253"/>
                <a:gd name="T105" fmla="*/ 22 h 219"/>
                <a:gd name="T106" fmla="*/ 165 w 253"/>
                <a:gd name="T10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3" h="219">
                  <a:moveTo>
                    <a:pt x="165" y="0"/>
                  </a:moveTo>
                  <a:lnTo>
                    <a:pt x="114" y="17"/>
                  </a:lnTo>
                  <a:lnTo>
                    <a:pt x="120" y="43"/>
                  </a:lnTo>
                  <a:lnTo>
                    <a:pt x="77" y="57"/>
                  </a:lnTo>
                  <a:lnTo>
                    <a:pt x="76" y="79"/>
                  </a:lnTo>
                  <a:lnTo>
                    <a:pt x="8" y="107"/>
                  </a:lnTo>
                  <a:lnTo>
                    <a:pt x="0" y="121"/>
                  </a:lnTo>
                  <a:lnTo>
                    <a:pt x="6" y="121"/>
                  </a:lnTo>
                  <a:lnTo>
                    <a:pt x="36" y="105"/>
                  </a:lnTo>
                  <a:lnTo>
                    <a:pt x="88" y="95"/>
                  </a:lnTo>
                  <a:lnTo>
                    <a:pt x="89" y="95"/>
                  </a:lnTo>
                  <a:lnTo>
                    <a:pt x="91" y="97"/>
                  </a:lnTo>
                  <a:lnTo>
                    <a:pt x="95" y="100"/>
                  </a:lnTo>
                  <a:lnTo>
                    <a:pt x="98" y="102"/>
                  </a:lnTo>
                  <a:lnTo>
                    <a:pt x="103" y="107"/>
                  </a:lnTo>
                  <a:lnTo>
                    <a:pt x="108" y="111"/>
                  </a:lnTo>
                  <a:lnTo>
                    <a:pt x="114" y="116"/>
                  </a:lnTo>
                  <a:lnTo>
                    <a:pt x="119" y="119"/>
                  </a:lnTo>
                  <a:lnTo>
                    <a:pt x="124" y="126"/>
                  </a:lnTo>
                  <a:lnTo>
                    <a:pt x="126" y="128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6" y="138"/>
                  </a:lnTo>
                  <a:lnTo>
                    <a:pt x="138" y="142"/>
                  </a:lnTo>
                  <a:lnTo>
                    <a:pt x="141" y="145"/>
                  </a:lnTo>
                  <a:lnTo>
                    <a:pt x="143" y="149"/>
                  </a:lnTo>
                  <a:lnTo>
                    <a:pt x="146" y="152"/>
                  </a:lnTo>
                  <a:lnTo>
                    <a:pt x="150" y="155"/>
                  </a:lnTo>
                  <a:lnTo>
                    <a:pt x="152" y="161"/>
                  </a:lnTo>
                  <a:lnTo>
                    <a:pt x="155" y="164"/>
                  </a:lnTo>
                  <a:lnTo>
                    <a:pt x="157" y="169"/>
                  </a:lnTo>
                  <a:lnTo>
                    <a:pt x="160" y="173"/>
                  </a:lnTo>
                  <a:lnTo>
                    <a:pt x="162" y="176"/>
                  </a:lnTo>
                  <a:lnTo>
                    <a:pt x="164" y="180"/>
                  </a:lnTo>
                  <a:lnTo>
                    <a:pt x="167" y="183"/>
                  </a:lnTo>
                  <a:lnTo>
                    <a:pt x="171" y="188"/>
                  </a:lnTo>
                  <a:lnTo>
                    <a:pt x="174" y="193"/>
                  </a:lnTo>
                  <a:lnTo>
                    <a:pt x="176" y="199"/>
                  </a:lnTo>
                  <a:lnTo>
                    <a:pt x="179" y="202"/>
                  </a:lnTo>
                  <a:lnTo>
                    <a:pt x="181" y="206"/>
                  </a:lnTo>
                  <a:lnTo>
                    <a:pt x="183" y="209"/>
                  </a:lnTo>
                  <a:lnTo>
                    <a:pt x="184" y="214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90" y="219"/>
                  </a:lnTo>
                  <a:lnTo>
                    <a:pt x="196" y="207"/>
                  </a:lnTo>
                  <a:lnTo>
                    <a:pt x="195" y="206"/>
                  </a:lnTo>
                  <a:lnTo>
                    <a:pt x="195" y="204"/>
                  </a:lnTo>
                  <a:lnTo>
                    <a:pt x="191" y="202"/>
                  </a:lnTo>
                  <a:lnTo>
                    <a:pt x="191" y="197"/>
                  </a:lnTo>
                  <a:lnTo>
                    <a:pt x="188" y="193"/>
                  </a:lnTo>
                  <a:lnTo>
                    <a:pt x="186" y="188"/>
                  </a:lnTo>
                  <a:lnTo>
                    <a:pt x="183" y="181"/>
                  </a:lnTo>
                  <a:lnTo>
                    <a:pt x="181" y="176"/>
                  </a:lnTo>
                  <a:lnTo>
                    <a:pt x="179" y="173"/>
                  </a:lnTo>
                  <a:lnTo>
                    <a:pt x="177" y="171"/>
                  </a:lnTo>
                  <a:lnTo>
                    <a:pt x="176" y="168"/>
                  </a:lnTo>
                  <a:lnTo>
                    <a:pt x="174" y="164"/>
                  </a:lnTo>
                  <a:lnTo>
                    <a:pt x="172" y="161"/>
                  </a:lnTo>
                  <a:lnTo>
                    <a:pt x="171" y="157"/>
                  </a:lnTo>
                  <a:lnTo>
                    <a:pt x="169" y="154"/>
                  </a:lnTo>
                  <a:lnTo>
                    <a:pt x="167" y="150"/>
                  </a:lnTo>
                  <a:lnTo>
                    <a:pt x="162" y="145"/>
                  </a:lnTo>
                  <a:lnTo>
                    <a:pt x="158" y="140"/>
                  </a:lnTo>
                  <a:lnTo>
                    <a:pt x="155" y="133"/>
                  </a:lnTo>
                  <a:lnTo>
                    <a:pt x="152" y="130"/>
                  </a:lnTo>
                  <a:lnTo>
                    <a:pt x="148" y="124"/>
                  </a:lnTo>
                  <a:lnTo>
                    <a:pt x="145" y="119"/>
                  </a:lnTo>
                  <a:lnTo>
                    <a:pt x="139" y="114"/>
                  </a:lnTo>
                  <a:lnTo>
                    <a:pt x="136" y="109"/>
                  </a:lnTo>
                  <a:lnTo>
                    <a:pt x="131" y="104"/>
                  </a:lnTo>
                  <a:lnTo>
                    <a:pt x="126" y="98"/>
                  </a:lnTo>
                  <a:lnTo>
                    <a:pt x="120" y="95"/>
                  </a:lnTo>
                  <a:lnTo>
                    <a:pt x="117" y="90"/>
                  </a:lnTo>
                  <a:lnTo>
                    <a:pt x="114" y="86"/>
                  </a:lnTo>
                  <a:lnTo>
                    <a:pt x="110" y="83"/>
                  </a:lnTo>
                  <a:lnTo>
                    <a:pt x="105" y="78"/>
                  </a:lnTo>
                  <a:lnTo>
                    <a:pt x="103" y="76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139" y="60"/>
                  </a:lnTo>
                  <a:lnTo>
                    <a:pt x="141" y="60"/>
                  </a:lnTo>
                  <a:lnTo>
                    <a:pt x="143" y="62"/>
                  </a:lnTo>
                  <a:lnTo>
                    <a:pt x="148" y="66"/>
                  </a:lnTo>
                  <a:lnTo>
                    <a:pt x="152" y="69"/>
                  </a:lnTo>
                  <a:lnTo>
                    <a:pt x="157" y="73"/>
                  </a:lnTo>
                  <a:lnTo>
                    <a:pt x="160" y="74"/>
                  </a:lnTo>
                  <a:lnTo>
                    <a:pt x="164" y="78"/>
                  </a:lnTo>
                  <a:lnTo>
                    <a:pt x="167" y="79"/>
                  </a:lnTo>
                  <a:lnTo>
                    <a:pt x="171" y="83"/>
                  </a:lnTo>
                  <a:lnTo>
                    <a:pt x="176" y="88"/>
                  </a:lnTo>
                  <a:lnTo>
                    <a:pt x="183" y="93"/>
                  </a:lnTo>
                  <a:lnTo>
                    <a:pt x="184" y="97"/>
                  </a:lnTo>
                  <a:lnTo>
                    <a:pt x="188" y="98"/>
                  </a:lnTo>
                  <a:lnTo>
                    <a:pt x="191" y="102"/>
                  </a:lnTo>
                  <a:lnTo>
                    <a:pt x="195" y="105"/>
                  </a:lnTo>
                  <a:lnTo>
                    <a:pt x="202" y="112"/>
                  </a:lnTo>
                  <a:lnTo>
                    <a:pt x="207" y="117"/>
                  </a:lnTo>
                  <a:lnTo>
                    <a:pt x="209" y="121"/>
                  </a:lnTo>
                  <a:lnTo>
                    <a:pt x="212" y="124"/>
                  </a:lnTo>
                  <a:lnTo>
                    <a:pt x="214" y="128"/>
                  </a:lnTo>
                  <a:lnTo>
                    <a:pt x="217" y="131"/>
                  </a:lnTo>
                  <a:lnTo>
                    <a:pt x="219" y="136"/>
                  </a:lnTo>
                  <a:lnTo>
                    <a:pt x="222" y="143"/>
                  </a:lnTo>
                  <a:lnTo>
                    <a:pt x="228" y="149"/>
                  </a:lnTo>
                  <a:lnTo>
                    <a:pt x="231" y="154"/>
                  </a:lnTo>
                  <a:lnTo>
                    <a:pt x="233" y="159"/>
                  </a:lnTo>
                  <a:lnTo>
                    <a:pt x="236" y="164"/>
                  </a:lnTo>
                  <a:lnTo>
                    <a:pt x="238" y="169"/>
                  </a:lnTo>
                  <a:lnTo>
                    <a:pt x="241" y="174"/>
                  </a:lnTo>
                  <a:lnTo>
                    <a:pt x="241" y="178"/>
                  </a:lnTo>
                  <a:lnTo>
                    <a:pt x="243" y="181"/>
                  </a:lnTo>
                  <a:lnTo>
                    <a:pt x="245" y="185"/>
                  </a:lnTo>
                  <a:lnTo>
                    <a:pt x="247" y="188"/>
                  </a:lnTo>
                  <a:lnTo>
                    <a:pt x="248" y="192"/>
                  </a:lnTo>
                  <a:lnTo>
                    <a:pt x="250" y="193"/>
                  </a:lnTo>
                  <a:lnTo>
                    <a:pt x="253" y="188"/>
                  </a:lnTo>
                  <a:lnTo>
                    <a:pt x="252" y="187"/>
                  </a:lnTo>
                  <a:lnTo>
                    <a:pt x="252" y="185"/>
                  </a:lnTo>
                  <a:lnTo>
                    <a:pt x="250" y="181"/>
                  </a:lnTo>
                  <a:lnTo>
                    <a:pt x="248" y="176"/>
                  </a:lnTo>
                  <a:lnTo>
                    <a:pt x="247" y="174"/>
                  </a:lnTo>
                  <a:lnTo>
                    <a:pt x="247" y="171"/>
                  </a:lnTo>
                  <a:lnTo>
                    <a:pt x="245" y="168"/>
                  </a:lnTo>
                  <a:lnTo>
                    <a:pt x="243" y="164"/>
                  </a:lnTo>
                  <a:lnTo>
                    <a:pt x="241" y="161"/>
                  </a:lnTo>
                  <a:lnTo>
                    <a:pt x="240" y="157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5"/>
                  </a:lnTo>
                  <a:lnTo>
                    <a:pt x="233" y="140"/>
                  </a:lnTo>
                  <a:lnTo>
                    <a:pt x="229" y="135"/>
                  </a:lnTo>
                  <a:lnTo>
                    <a:pt x="228" y="131"/>
                  </a:lnTo>
                  <a:lnTo>
                    <a:pt x="224" y="126"/>
                  </a:lnTo>
                  <a:lnTo>
                    <a:pt x="222" y="121"/>
                  </a:lnTo>
                  <a:lnTo>
                    <a:pt x="221" y="117"/>
                  </a:lnTo>
                  <a:lnTo>
                    <a:pt x="217" y="112"/>
                  </a:lnTo>
                  <a:lnTo>
                    <a:pt x="214" y="107"/>
                  </a:lnTo>
                  <a:lnTo>
                    <a:pt x="212" y="102"/>
                  </a:lnTo>
                  <a:lnTo>
                    <a:pt x="209" y="97"/>
                  </a:lnTo>
                  <a:lnTo>
                    <a:pt x="205" y="93"/>
                  </a:lnTo>
                  <a:lnTo>
                    <a:pt x="202" y="88"/>
                  </a:lnTo>
                  <a:lnTo>
                    <a:pt x="198" y="85"/>
                  </a:lnTo>
                  <a:lnTo>
                    <a:pt x="195" y="79"/>
                  </a:lnTo>
                  <a:lnTo>
                    <a:pt x="191" y="74"/>
                  </a:lnTo>
                  <a:lnTo>
                    <a:pt x="188" y="71"/>
                  </a:lnTo>
                  <a:lnTo>
                    <a:pt x="184" y="66"/>
                  </a:lnTo>
                  <a:lnTo>
                    <a:pt x="181" y="62"/>
                  </a:lnTo>
                  <a:lnTo>
                    <a:pt x="177" y="59"/>
                  </a:lnTo>
                  <a:lnTo>
                    <a:pt x="174" y="55"/>
                  </a:lnTo>
                  <a:lnTo>
                    <a:pt x="172" y="52"/>
                  </a:lnTo>
                  <a:lnTo>
                    <a:pt x="169" y="48"/>
                  </a:lnTo>
                  <a:lnTo>
                    <a:pt x="167" y="47"/>
                  </a:lnTo>
                  <a:lnTo>
                    <a:pt x="162" y="41"/>
                  </a:lnTo>
                  <a:lnTo>
                    <a:pt x="158" y="36"/>
                  </a:lnTo>
                  <a:lnTo>
                    <a:pt x="153" y="33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3" y="22"/>
                  </a:lnTo>
                  <a:lnTo>
                    <a:pt x="141" y="21"/>
                  </a:lnTo>
                  <a:lnTo>
                    <a:pt x="183" y="9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52"/>
            <p:cNvSpPr>
              <a:spLocks/>
            </p:cNvSpPr>
            <p:nvPr/>
          </p:nvSpPr>
          <p:spPr bwMode="auto">
            <a:xfrm>
              <a:off x="3471" y="1586"/>
              <a:ext cx="95" cy="118"/>
            </a:xfrm>
            <a:custGeom>
              <a:avLst/>
              <a:gdLst>
                <a:gd name="T0" fmla="*/ 40 w 188"/>
                <a:gd name="T1" fmla="*/ 51 h 235"/>
                <a:gd name="T2" fmla="*/ 45 w 188"/>
                <a:gd name="T3" fmla="*/ 54 h 235"/>
                <a:gd name="T4" fmla="*/ 53 w 188"/>
                <a:gd name="T5" fmla="*/ 59 h 235"/>
                <a:gd name="T6" fmla="*/ 59 w 188"/>
                <a:gd name="T7" fmla="*/ 63 h 235"/>
                <a:gd name="T8" fmla="*/ 65 w 188"/>
                <a:gd name="T9" fmla="*/ 66 h 235"/>
                <a:gd name="T10" fmla="*/ 72 w 188"/>
                <a:gd name="T11" fmla="*/ 71 h 235"/>
                <a:gd name="T12" fmla="*/ 81 w 188"/>
                <a:gd name="T13" fmla="*/ 76 h 235"/>
                <a:gd name="T14" fmla="*/ 88 w 188"/>
                <a:gd name="T15" fmla="*/ 82 h 235"/>
                <a:gd name="T16" fmla="*/ 97 w 188"/>
                <a:gd name="T17" fmla="*/ 87 h 235"/>
                <a:gd name="T18" fmla="*/ 103 w 188"/>
                <a:gd name="T19" fmla="*/ 92 h 235"/>
                <a:gd name="T20" fmla="*/ 110 w 188"/>
                <a:gd name="T21" fmla="*/ 97 h 235"/>
                <a:gd name="T22" fmla="*/ 117 w 188"/>
                <a:gd name="T23" fmla="*/ 102 h 235"/>
                <a:gd name="T24" fmla="*/ 124 w 188"/>
                <a:gd name="T25" fmla="*/ 109 h 235"/>
                <a:gd name="T26" fmla="*/ 131 w 188"/>
                <a:gd name="T27" fmla="*/ 118 h 235"/>
                <a:gd name="T28" fmla="*/ 136 w 188"/>
                <a:gd name="T29" fmla="*/ 125 h 235"/>
                <a:gd name="T30" fmla="*/ 141 w 188"/>
                <a:gd name="T31" fmla="*/ 133 h 235"/>
                <a:gd name="T32" fmla="*/ 145 w 188"/>
                <a:gd name="T33" fmla="*/ 140 h 235"/>
                <a:gd name="T34" fmla="*/ 152 w 188"/>
                <a:gd name="T35" fmla="*/ 149 h 235"/>
                <a:gd name="T36" fmla="*/ 157 w 188"/>
                <a:gd name="T37" fmla="*/ 156 h 235"/>
                <a:gd name="T38" fmla="*/ 166 w 188"/>
                <a:gd name="T39" fmla="*/ 158 h 235"/>
                <a:gd name="T40" fmla="*/ 176 w 188"/>
                <a:gd name="T41" fmla="*/ 159 h 235"/>
                <a:gd name="T42" fmla="*/ 178 w 188"/>
                <a:gd name="T43" fmla="*/ 161 h 235"/>
                <a:gd name="T44" fmla="*/ 179 w 188"/>
                <a:gd name="T45" fmla="*/ 168 h 235"/>
                <a:gd name="T46" fmla="*/ 181 w 188"/>
                <a:gd name="T47" fmla="*/ 175 h 235"/>
                <a:gd name="T48" fmla="*/ 183 w 188"/>
                <a:gd name="T49" fmla="*/ 184 h 235"/>
                <a:gd name="T50" fmla="*/ 185 w 188"/>
                <a:gd name="T51" fmla="*/ 190 h 235"/>
                <a:gd name="T52" fmla="*/ 186 w 188"/>
                <a:gd name="T53" fmla="*/ 197 h 235"/>
                <a:gd name="T54" fmla="*/ 188 w 188"/>
                <a:gd name="T55" fmla="*/ 203 h 235"/>
                <a:gd name="T56" fmla="*/ 186 w 188"/>
                <a:gd name="T57" fmla="*/ 208 h 235"/>
                <a:gd name="T58" fmla="*/ 181 w 188"/>
                <a:gd name="T59" fmla="*/ 216 h 235"/>
                <a:gd name="T60" fmla="*/ 176 w 188"/>
                <a:gd name="T61" fmla="*/ 227 h 235"/>
                <a:gd name="T62" fmla="*/ 169 w 188"/>
                <a:gd name="T63" fmla="*/ 235 h 235"/>
                <a:gd name="T64" fmla="*/ 152 w 188"/>
                <a:gd name="T65" fmla="*/ 222 h 235"/>
                <a:gd name="T66" fmla="*/ 150 w 188"/>
                <a:gd name="T67" fmla="*/ 220 h 235"/>
                <a:gd name="T68" fmla="*/ 148 w 188"/>
                <a:gd name="T69" fmla="*/ 213 h 235"/>
                <a:gd name="T70" fmla="*/ 147 w 188"/>
                <a:gd name="T71" fmla="*/ 204 h 235"/>
                <a:gd name="T72" fmla="*/ 141 w 188"/>
                <a:gd name="T73" fmla="*/ 196 h 235"/>
                <a:gd name="T74" fmla="*/ 138 w 188"/>
                <a:gd name="T75" fmla="*/ 184 h 235"/>
                <a:gd name="T76" fmla="*/ 133 w 188"/>
                <a:gd name="T77" fmla="*/ 173 h 235"/>
                <a:gd name="T78" fmla="*/ 126 w 188"/>
                <a:gd name="T79" fmla="*/ 163 h 235"/>
                <a:gd name="T80" fmla="*/ 121 w 188"/>
                <a:gd name="T81" fmla="*/ 156 h 235"/>
                <a:gd name="T82" fmla="*/ 114 w 188"/>
                <a:gd name="T83" fmla="*/ 149 h 235"/>
                <a:gd name="T84" fmla="*/ 105 w 188"/>
                <a:gd name="T85" fmla="*/ 140 h 235"/>
                <a:gd name="T86" fmla="*/ 97 w 188"/>
                <a:gd name="T87" fmla="*/ 135 h 235"/>
                <a:gd name="T88" fmla="*/ 90 w 188"/>
                <a:gd name="T89" fmla="*/ 128 h 235"/>
                <a:gd name="T90" fmla="*/ 81 w 188"/>
                <a:gd name="T91" fmla="*/ 121 h 235"/>
                <a:gd name="T92" fmla="*/ 72 w 188"/>
                <a:gd name="T93" fmla="*/ 116 h 235"/>
                <a:gd name="T94" fmla="*/ 65 w 188"/>
                <a:gd name="T95" fmla="*/ 111 h 235"/>
                <a:gd name="T96" fmla="*/ 62 w 188"/>
                <a:gd name="T97" fmla="*/ 106 h 235"/>
                <a:gd name="T98" fmla="*/ 57 w 188"/>
                <a:gd name="T99" fmla="*/ 99 h 235"/>
                <a:gd name="T100" fmla="*/ 52 w 188"/>
                <a:gd name="T101" fmla="*/ 92 h 235"/>
                <a:gd name="T102" fmla="*/ 46 w 188"/>
                <a:gd name="T103" fmla="*/ 85 h 235"/>
                <a:gd name="T104" fmla="*/ 41 w 188"/>
                <a:gd name="T105" fmla="*/ 76 h 235"/>
                <a:gd name="T106" fmla="*/ 36 w 188"/>
                <a:gd name="T107" fmla="*/ 70 h 235"/>
                <a:gd name="T108" fmla="*/ 33 w 188"/>
                <a:gd name="T109" fmla="*/ 64 h 235"/>
                <a:gd name="T110" fmla="*/ 31 w 188"/>
                <a:gd name="T111" fmla="*/ 59 h 235"/>
                <a:gd name="T112" fmla="*/ 7 w 188"/>
                <a:gd name="T113" fmla="*/ 0 h 235"/>
                <a:gd name="T114" fmla="*/ 40 w 188"/>
                <a:gd name="T115" fmla="*/ 5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235">
                  <a:moveTo>
                    <a:pt x="40" y="51"/>
                  </a:moveTo>
                  <a:lnTo>
                    <a:pt x="40" y="51"/>
                  </a:lnTo>
                  <a:lnTo>
                    <a:pt x="41" y="52"/>
                  </a:lnTo>
                  <a:lnTo>
                    <a:pt x="45" y="54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5" y="61"/>
                  </a:lnTo>
                  <a:lnTo>
                    <a:pt x="59" y="63"/>
                  </a:lnTo>
                  <a:lnTo>
                    <a:pt x="62" y="64"/>
                  </a:lnTo>
                  <a:lnTo>
                    <a:pt x="65" y="66"/>
                  </a:lnTo>
                  <a:lnTo>
                    <a:pt x="69" y="70"/>
                  </a:lnTo>
                  <a:lnTo>
                    <a:pt x="72" y="71"/>
                  </a:lnTo>
                  <a:lnTo>
                    <a:pt x="78" y="75"/>
                  </a:lnTo>
                  <a:lnTo>
                    <a:pt x="81" y="76"/>
                  </a:lnTo>
                  <a:lnTo>
                    <a:pt x="84" y="80"/>
                  </a:lnTo>
                  <a:lnTo>
                    <a:pt x="88" y="82"/>
                  </a:lnTo>
                  <a:lnTo>
                    <a:pt x="93" y="85"/>
                  </a:lnTo>
                  <a:lnTo>
                    <a:pt x="97" y="87"/>
                  </a:lnTo>
                  <a:lnTo>
                    <a:pt x="100" y="90"/>
                  </a:lnTo>
                  <a:lnTo>
                    <a:pt x="103" y="92"/>
                  </a:lnTo>
                  <a:lnTo>
                    <a:pt x="107" y="95"/>
                  </a:lnTo>
                  <a:lnTo>
                    <a:pt x="110" y="97"/>
                  </a:lnTo>
                  <a:lnTo>
                    <a:pt x="114" y="101"/>
                  </a:lnTo>
                  <a:lnTo>
                    <a:pt x="117" y="102"/>
                  </a:lnTo>
                  <a:lnTo>
                    <a:pt x="121" y="104"/>
                  </a:lnTo>
                  <a:lnTo>
                    <a:pt x="124" y="109"/>
                  </a:lnTo>
                  <a:lnTo>
                    <a:pt x="129" y="114"/>
                  </a:lnTo>
                  <a:lnTo>
                    <a:pt x="131" y="118"/>
                  </a:lnTo>
                  <a:lnTo>
                    <a:pt x="135" y="121"/>
                  </a:lnTo>
                  <a:lnTo>
                    <a:pt x="136" y="125"/>
                  </a:lnTo>
                  <a:lnTo>
                    <a:pt x="140" y="130"/>
                  </a:lnTo>
                  <a:lnTo>
                    <a:pt x="141" y="133"/>
                  </a:lnTo>
                  <a:lnTo>
                    <a:pt x="143" y="137"/>
                  </a:lnTo>
                  <a:lnTo>
                    <a:pt x="145" y="140"/>
                  </a:lnTo>
                  <a:lnTo>
                    <a:pt x="148" y="144"/>
                  </a:lnTo>
                  <a:lnTo>
                    <a:pt x="152" y="149"/>
                  </a:lnTo>
                  <a:lnTo>
                    <a:pt x="155" y="152"/>
                  </a:lnTo>
                  <a:lnTo>
                    <a:pt x="157" y="156"/>
                  </a:lnTo>
                  <a:lnTo>
                    <a:pt x="160" y="158"/>
                  </a:lnTo>
                  <a:lnTo>
                    <a:pt x="166" y="158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8" y="159"/>
                  </a:lnTo>
                  <a:lnTo>
                    <a:pt x="178" y="161"/>
                  </a:lnTo>
                  <a:lnTo>
                    <a:pt x="179" y="165"/>
                  </a:lnTo>
                  <a:lnTo>
                    <a:pt x="179" y="168"/>
                  </a:lnTo>
                  <a:lnTo>
                    <a:pt x="181" y="171"/>
                  </a:lnTo>
                  <a:lnTo>
                    <a:pt x="181" y="175"/>
                  </a:lnTo>
                  <a:lnTo>
                    <a:pt x="183" y="180"/>
                  </a:lnTo>
                  <a:lnTo>
                    <a:pt x="183" y="184"/>
                  </a:lnTo>
                  <a:lnTo>
                    <a:pt x="185" y="187"/>
                  </a:lnTo>
                  <a:lnTo>
                    <a:pt x="185" y="190"/>
                  </a:lnTo>
                  <a:lnTo>
                    <a:pt x="186" y="194"/>
                  </a:lnTo>
                  <a:lnTo>
                    <a:pt x="186" y="197"/>
                  </a:lnTo>
                  <a:lnTo>
                    <a:pt x="186" y="201"/>
                  </a:lnTo>
                  <a:lnTo>
                    <a:pt x="188" y="203"/>
                  </a:lnTo>
                  <a:lnTo>
                    <a:pt x="188" y="204"/>
                  </a:lnTo>
                  <a:lnTo>
                    <a:pt x="186" y="208"/>
                  </a:lnTo>
                  <a:lnTo>
                    <a:pt x="185" y="213"/>
                  </a:lnTo>
                  <a:lnTo>
                    <a:pt x="181" y="216"/>
                  </a:lnTo>
                  <a:lnTo>
                    <a:pt x="179" y="223"/>
                  </a:lnTo>
                  <a:lnTo>
                    <a:pt x="176" y="227"/>
                  </a:lnTo>
                  <a:lnTo>
                    <a:pt x="173" y="232"/>
                  </a:lnTo>
                  <a:lnTo>
                    <a:pt x="169" y="235"/>
                  </a:lnTo>
                  <a:lnTo>
                    <a:pt x="169" y="235"/>
                  </a:lnTo>
                  <a:lnTo>
                    <a:pt x="152" y="222"/>
                  </a:lnTo>
                  <a:lnTo>
                    <a:pt x="152" y="220"/>
                  </a:lnTo>
                  <a:lnTo>
                    <a:pt x="150" y="220"/>
                  </a:lnTo>
                  <a:lnTo>
                    <a:pt x="150" y="216"/>
                  </a:lnTo>
                  <a:lnTo>
                    <a:pt x="148" y="213"/>
                  </a:lnTo>
                  <a:lnTo>
                    <a:pt x="147" y="209"/>
                  </a:lnTo>
                  <a:lnTo>
                    <a:pt x="147" y="204"/>
                  </a:lnTo>
                  <a:lnTo>
                    <a:pt x="143" y="199"/>
                  </a:lnTo>
                  <a:lnTo>
                    <a:pt x="141" y="196"/>
                  </a:lnTo>
                  <a:lnTo>
                    <a:pt x="140" y="189"/>
                  </a:lnTo>
                  <a:lnTo>
                    <a:pt x="138" y="184"/>
                  </a:lnTo>
                  <a:lnTo>
                    <a:pt x="135" y="178"/>
                  </a:lnTo>
                  <a:lnTo>
                    <a:pt x="133" y="173"/>
                  </a:lnTo>
                  <a:lnTo>
                    <a:pt x="129" y="168"/>
                  </a:lnTo>
                  <a:lnTo>
                    <a:pt x="126" y="163"/>
                  </a:lnTo>
                  <a:lnTo>
                    <a:pt x="124" y="159"/>
                  </a:lnTo>
                  <a:lnTo>
                    <a:pt x="121" y="156"/>
                  </a:lnTo>
                  <a:lnTo>
                    <a:pt x="117" y="152"/>
                  </a:lnTo>
                  <a:lnTo>
                    <a:pt x="114" y="149"/>
                  </a:lnTo>
                  <a:lnTo>
                    <a:pt x="109" y="146"/>
                  </a:lnTo>
                  <a:lnTo>
                    <a:pt x="105" y="140"/>
                  </a:lnTo>
                  <a:lnTo>
                    <a:pt x="100" y="137"/>
                  </a:lnTo>
                  <a:lnTo>
                    <a:pt x="97" y="135"/>
                  </a:lnTo>
                  <a:lnTo>
                    <a:pt x="93" y="132"/>
                  </a:lnTo>
                  <a:lnTo>
                    <a:pt x="90" y="128"/>
                  </a:lnTo>
                  <a:lnTo>
                    <a:pt x="84" y="125"/>
                  </a:lnTo>
                  <a:lnTo>
                    <a:pt x="81" y="121"/>
                  </a:lnTo>
                  <a:lnTo>
                    <a:pt x="76" y="120"/>
                  </a:lnTo>
                  <a:lnTo>
                    <a:pt x="72" y="116"/>
                  </a:lnTo>
                  <a:lnTo>
                    <a:pt x="69" y="113"/>
                  </a:lnTo>
                  <a:lnTo>
                    <a:pt x="65" y="111"/>
                  </a:lnTo>
                  <a:lnTo>
                    <a:pt x="64" y="108"/>
                  </a:lnTo>
                  <a:lnTo>
                    <a:pt x="62" y="106"/>
                  </a:lnTo>
                  <a:lnTo>
                    <a:pt x="59" y="102"/>
                  </a:lnTo>
                  <a:lnTo>
                    <a:pt x="57" y="99"/>
                  </a:lnTo>
                  <a:lnTo>
                    <a:pt x="53" y="95"/>
                  </a:lnTo>
                  <a:lnTo>
                    <a:pt x="52" y="92"/>
                  </a:lnTo>
                  <a:lnTo>
                    <a:pt x="48" y="89"/>
                  </a:lnTo>
                  <a:lnTo>
                    <a:pt x="46" y="85"/>
                  </a:lnTo>
                  <a:lnTo>
                    <a:pt x="43" y="82"/>
                  </a:lnTo>
                  <a:lnTo>
                    <a:pt x="41" y="76"/>
                  </a:lnTo>
                  <a:lnTo>
                    <a:pt x="38" y="73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3" y="64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0" y="0"/>
                  </a:lnTo>
                  <a:lnTo>
                    <a:pt x="7" y="0"/>
                  </a:lnTo>
                  <a:lnTo>
                    <a:pt x="40" y="5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F0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53"/>
            <p:cNvSpPr>
              <a:spLocks/>
            </p:cNvSpPr>
            <p:nvPr/>
          </p:nvSpPr>
          <p:spPr bwMode="auto">
            <a:xfrm>
              <a:off x="4008" y="1726"/>
              <a:ext cx="134" cy="85"/>
            </a:xfrm>
            <a:custGeom>
              <a:avLst/>
              <a:gdLst>
                <a:gd name="T0" fmla="*/ 45 w 270"/>
                <a:gd name="T1" fmla="*/ 26 h 170"/>
                <a:gd name="T2" fmla="*/ 47 w 270"/>
                <a:gd name="T3" fmla="*/ 26 h 170"/>
                <a:gd name="T4" fmla="*/ 54 w 270"/>
                <a:gd name="T5" fmla="*/ 26 h 170"/>
                <a:gd name="T6" fmla="*/ 64 w 270"/>
                <a:gd name="T7" fmla="*/ 26 h 170"/>
                <a:gd name="T8" fmla="*/ 71 w 270"/>
                <a:gd name="T9" fmla="*/ 26 h 170"/>
                <a:gd name="T10" fmla="*/ 78 w 270"/>
                <a:gd name="T11" fmla="*/ 28 h 170"/>
                <a:gd name="T12" fmla="*/ 85 w 270"/>
                <a:gd name="T13" fmla="*/ 28 h 170"/>
                <a:gd name="T14" fmla="*/ 94 w 270"/>
                <a:gd name="T15" fmla="*/ 30 h 170"/>
                <a:gd name="T16" fmla="*/ 101 w 270"/>
                <a:gd name="T17" fmla="*/ 31 h 170"/>
                <a:gd name="T18" fmla="*/ 111 w 270"/>
                <a:gd name="T19" fmla="*/ 33 h 170"/>
                <a:gd name="T20" fmla="*/ 118 w 270"/>
                <a:gd name="T21" fmla="*/ 37 h 170"/>
                <a:gd name="T22" fmla="*/ 127 w 270"/>
                <a:gd name="T23" fmla="*/ 40 h 170"/>
                <a:gd name="T24" fmla="*/ 135 w 270"/>
                <a:gd name="T25" fmla="*/ 45 h 170"/>
                <a:gd name="T26" fmla="*/ 144 w 270"/>
                <a:gd name="T27" fmla="*/ 52 h 170"/>
                <a:gd name="T28" fmla="*/ 151 w 270"/>
                <a:gd name="T29" fmla="*/ 57 h 170"/>
                <a:gd name="T30" fmla="*/ 159 w 270"/>
                <a:gd name="T31" fmla="*/ 64 h 170"/>
                <a:gd name="T32" fmla="*/ 170 w 270"/>
                <a:gd name="T33" fmla="*/ 73 h 170"/>
                <a:gd name="T34" fmla="*/ 180 w 270"/>
                <a:gd name="T35" fmla="*/ 83 h 170"/>
                <a:gd name="T36" fmla="*/ 190 w 270"/>
                <a:gd name="T37" fmla="*/ 92 h 170"/>
                <a:gd name="T38" fmla="*/ 201 w 270"/>
                <a:gd name="T39" fmla="*/ 102 h 170"/>
                <a:gd name="T40" fmla="*/ 211 w 270"/>
                <a:gd name="T41" fmla="*/ 113 h 170"/>
                <a:gd name="T42" fmla="*/ 222 w 270"/>
                <a:gd name="T43" fmla="*/ 121 h 170"/>
                <a:gd name="T44" fmla="*/ 230 w 270"/>
                <a:gd name="T45" fmla="*/ 130 h 170"/>
                <a:gd name="T46" fmla="*/ 241 w 270"/>
                <a:gd name="T47" fmla="*/ 140 h 170"/>
                <a:gd name="T48" fmla="*/ 247 w 270"/>
                <a:gd name="T49" fmla="*/ 147 h 170"/>
                <a:gd name="T50" fmla="*/ 256 w 270"/>
                <a:gd name="T51" fmla="*/ 156 h 170"/>
                <a:gd name="T52" fmla="*/ 266 w 270"/>
                <a:gd name="T53" fmla="*/ 164 h 170"/>
                <a:gd name="T54" fmla="*/ 270 w 270"/>
                <a:gd name="T55" fmla="*/ 170 h 170"/>
                <a:gd name="T56" fmla="*/ 244 w 270"/>
                <a:gd name="T57" fmla="*/ 161 h 170"/>
                <a:gd name="T58" fmla="*/ 239 w 270"/>
                <a:gd name="T59" fmla="*/ 156 h 170"/>
                <a:gd name="T60" fmla="*/ 232 w 270"/>
                <a:gd name="T61" fmla="*/ 151 h 170"/>
                <a:gd name="T62" fmla="*/ 225 w 270"/>
                <a:gd name="T63" fmla="*/ 145 h 170"/>
                <a:gd name="T64" fmla="*/ 216 w 270"/>
                <a:gd name="T65" fmla="*/ 139 h 170"/>
                <a:gd name="T66" fmla="*/ 206 w 270"/>
                <a:gd name="T67" fmla="*/ 132 h 170"/>
                <a:gd name="T68" fmla="*/ 196 w 270"/>
                <a:gd name="T69" fmla="*/ 123 h 170"/>
                <a:gd name="T70" fmla="*/ 184 w 270"/>
                <a:gd name="T71" fmla="*/ 114 h 170"/>
                <a:gd name="T72" fmla="*/ 173 w 270"/>
                <a:gd name="T73" fmla="*/ 107 h 170"/>
                <a:gd name="T74" fmla="*/ 161 w 270"/>
                <a:gd name="T75" fmla="*/ 99 h 170"/>
                <a:gd name="T76" fmla="*/ 149 w 270"/>
                <a:gd name="T77" fmla="*/ 90 h 170"/>
                <a:gd name="T78" fmla="*/ 139 w 270"/>
                <a:gd name="T79" fmla="*/ 83 h 170"/>
                <a:gd name="T80" fmla="*/ 128 w 270"/>
                <a:gd name="T81" fmla="*/ 76 h 170"/>
                <a:gd name="T82" fmla="*/ 118 w 270"/>
                <a:gd name="T83" fmla="*/ 71 h 170"/>
                <a:gd name="T84" fmla="*/ 111 w 270"/>
                <a:gd name="T85" fmla="*/ 68 h 170"/>
                <a:gd name="T86" fmla="*/ 102 w 270"/>
                <a:gd name="T87" fmla="*/ 66 h 170"/>
                <a:gd name="T88" fmla="*/ 95 w 270"/>
                <a:gd name="T89" fmla="*/ 63 h 170"/>
                <a:gd name="T90" fmla="*/ 89 w 270"/>
                <a:gd name="T91" fmla="*/ 61 h 170"/>
                <a:gd name="T92" fmla="*/ 83 w 270"/>
                <a:gd name="T93" fmla="*/ 59 h 170"/>
                <a:gd name="T94" fmla="*/ 73 w 270"/>
                <a:gd name="T95" fmla="*/ 57 h 170"/>
                <a:gd name="T96" fmla="*/ 63 w 270"/>
                <a:gd name="T97" fmla="*/ 54 h 170"/>
                <a:gd name="T98" fmla="*/ 54 w 270"/>
                <a:gd name="T99" fmla="*/ 52 h 170"/>
                <a:gd name="T100" fmla="*/ 49 w 270"/>
                <a:gd name="T101" fmla="*/ 52 h 170"/>
                <a:gd name="T102" fmla="*/ 42 w 270"/>
                <a:gd name="T103" fmla="*/ 52 h 170"/>
                <a:gd name="T104" fmla="*/ 0 w 270"/>
                <a:gd name="T105" fmla="*/ 18 h 170"/>
                <a:gd name="T106" fmla="*/ 11 w 270"/>
                <a:gd name="T10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0" h="170">
                  <a:moveTo>
                    <a:pt x="11" y="0"/>
                  </a:move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4" y="26"/>
                  </a:lnTo>
                  <a:lnTo>
                    <a:pt x="59" y="26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1" y="26"/>
                  </a:lnTo>
                  <a:lnTo>
                    <a:pt x="75" y="26"/>
                  </a:lnTo>
                  <a:lnTo>
                    <a:pt x="78" y="28"/>
                  </a:lnTo>
                  <a:lnTo>
                    <a:pt x="82" y="28"/>
                  </a:lnTo>
                  <a:lnTo>
                    <a:pt x="85" y="28"/>
                  </a:lnTo>
                  <a:lnTo>
                    <a:pt x="89" y="28"/>
                  </a:lnTo>
                  <a:lnTo>
                    <a:pt x="94" y="30"/>
                  </a:lnTo>
                  <a:lnTo>
                    <a:pt x="97" y="30"/>
                  </a:lnTo>
                  <a:lnTo>
                    <a:pt x="101" y="31"/>
                  </a:lnTo>
                  <a:lnTo>
                    <a:pt x="106" y="31"/>
                  </a:lnTo>
                  <a:lnTo>
                    <a:pt x="111" y="33"/>
                  </a:lnTo>
                  <a:lnTo>
                    <a:pt x="114" y="35"/>
                  </a:lnTo>
                  <a:lnTo>
                    <a:pt x="118" y="37"/>
                  </a:lnTo>
                  <a:lnTo>
                    <a:pt x="121" y="38"/>
                  </a:lnTo>
                  <a:lnTo>
                    <a:pt x="127" y="40"/>
                  </a:lnTo>
                  <a:lnTo>
                    <a:pt x="130" y="42"/>
                  </a:lnTo>
                  <a:lnTo>
                    <a:pt x="135" y="45"/>
                  </a:lnTo>
                  <a:lnTo>
                    <a:pt x="139" y="49"/>
                  </a:lnTo>
                  <a:lnTo>
                    <a:pt x="144" y="52"/>
                  </a:lnTo>
                  <a:lnTo>
                    <a:pt x="147" y="54"/>
                  </a:lnTo>
                  <a:lnTo>
                    <a:pt x="151" y="57"/>
                  </a:lnTo>
                  <a:lnTo>
                    <a:pt x="156" y="61"/>
                  </a:lnTo>
                  <a:lnTo>
                    <a:pt x="159" y="64"/>
                  </a:lnTo>
                  <a:lnTo>
                    <a:pt x="165" y="68"/>
                  </a:lnTo>
                  <a:lnTo>
                    <a:pt x="170" y="73"/>
                  </a:lnTo>
                  <a:lnTo>
                    <a:pt x="175" y="76"/>
                  </a:lnTo>
                  <a:lnTo>
                    <a:pt x="180" y="83"/>
                  </a:lnTo>
                  <a:lnTo>
                    <a:pt x="185" y="87"/>
                  </a:lnTo>
                  <a:lnTo>
                    <a:pt x="190" y="92"/>
                  </a:lnTo>
                  <a:lnTo>
                    <a:pt x="196" y="97"/>
                  </a:lnTo>
                  <a:lnTo>
                    <a:pt x="201" y="102"/>
                  </a:lnTo>
                  <a:lnTo>
                    <a:pt x="206" y="107"/>
                  </a:lnTo>
                  <a:lnTo>
                    <a:pt x="211" y="113"/>
                  </a:lnTo>
                  <a:lnTo>
                    <a:pt x="216" y="116"/>
                  </a:lnTo>
                  <a:lnTo>
                    <a:pt x="222" y="121"/>
                  </a:lnTo>
                  <a:lnTo>
                    <a:pt x="227" y="126"/>
                  </a:lnTo>
                  <a:lnTo>
                    <a:pt x="230" y="130"/>
                  </a:lnTo>
                  <a:lnTo>
                    <a:pt x="235" y="135"/>
                  </a:lnTo>
                  <a:lnTo>
                    <a:pt x="241" y="140"/>
                  </a:lnTo>
                  <a:lnTo>
                    <a:pt x="244" y="144"/>
                  </a:lnTo>
                  <a:lnTo>
                    <a:pt x="247" y="147"/>
                  </a:lnTo>
                  <a:lnTo>
                    <a:pt x="251" y="151"/>
                  </a:lnTo>
                  <a:lnTo>
                    <a:pt x="256" y="156"/>
                  </a:lnTo>
                  <a:lnTo>
                    <a:pt x="261" y="161"/>
                  </a:lnTo>
                  <a:lnTo>
                    <a:pt x="266" y="164"/>
                  </a:lnTo>
                  <a:lnTo>
                    <a:pt x="270" y="168"/>
                  </a:lnTo>
                  <a:lnTo>
                    <a:pt x="270" y="170"/>
                  </a:lnTo>
                  <a:lnTo>
                    <a:pt x="246" y="163"/>
                  </a:lnTo>
                  <a:lnTo>
                    <a:pt x="244" y="161"/>
                  </a:lnTo>
                  <a:lnTo>
                    <a:pt x="242" y="158"/>
                  </a:lnTo>
                  <a:lnTo>
                    <a:pt x="239" y="156"/>
                  </a:lnTo>
                  <a:lnTo>
                    <a:pt x="237" y="154"/>
                  </a:lnTo>
                  <a:lnTo>
                    <a:pt x="232" y="151"/>
                  </a:lnTo>
                  <a:lnTo>
                    <a:pt x="230" y="149"/>
                  </a:lnTo>
                  <a:lnTo>
                    <a:pt x="225" y="145"/>
                  </a:lnTo>
                  <a:lnTo>
                    <a:pt x="222" y="142"/>
                  </a:lnTo>
                  <a:lnTo>
                    <a:pt x="216" y="139"/>
                  </a:lnTo>
                  <a:lnTo>
                    <a:pt x="211" y="135"/>
                  </a:lnTo>
                  <a:lnTo>
                    <a:pt x="206" y="132"/>
                  </a:lnTo>
                  <a:lnTo>
                    <a:pt x="201" y="126"/>
                  </a:lnTo>
                  <a:lnTo>
                    <a:pt x="196" y="123"/>
                  </a:lnTo>
                  <a:lnTo>
                    <a:pt x="190" y="120"/>
                  </a:lnTo>
                  <a:lnTo>
                    <a:pt x="184" y="114"/>
                  </a:lnTo>
                  <a:lnTo>
                    <a:pt x="178" y="111"/>
                  </a:lnTo>
                  <a:lnTo>
                    <a:pt x="173" y="107"/>
                  </a:lnTo>
                  <a:lnTo>
                    <a:pt x="166" y="102"/>
                  </a:lnTo>
                  <a:lnTo>
                    <a:pt x="161" y="99"/>
                  </a:lnTo>
                  <a:lnTo>
                    <a:pt x="156" y="94"/>
                  </a:lnTo>
                  <a:lnTo>
                    <a:pt x="149" y="90"/>
                  </a:lnTo>
                  <a:lnTo>
                    <a:pt x="144" y="87"/>
                  </a:lnTo>
                  <a:lnTo>
                    <a:pt x="139" y="83"/>
                  </a:lnTo>
                  <a:lnTo>
                    <a:pt x="133" y="80"/>
                  </a:lnTo>
                  <a:lnTo>
                    <a:pt x="128" y="76"/>
                  </a:lnTo>
                  <a:lnTo>
                    <a:pt x="123" y="75"/>
                  </a:lnTo>
                  <a:lnTo>
                    <a:pt x="118" y="71"/>
                  </a:lnTo>
                  <a:lnTo>
                    <a:pt x="114" y="69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02" y="66"/>
                  </a:lnTo>
                  <a:lnTo>
                    <a:pt x="99" y="64"/>
                  </a:lnTo>
                  <a:lnTo>
                    <a:pt x="95" y="63"/>
                  </a:lnTo>
                  <a:lnTo>
                    <a:pt x="92" y="63"/>
                  </a:lnTo>
                  <a:lnTo>
                    <a:pt x="89" y="61"/>
                  </a:lnTo>
                  <a:lnTo>
                    <a:pt x="85" y="61"/>
                  </a:lnTo>
                  <a:lnTo>
                    <a:pt x="83" y="59"/>
                  </a:lnTo>
                  <a:lnTo>
                    <a:pt x="80" y="59"/>
                  </a:lnTo>
                  <a:lnTo>
                    <a:pt x="73" y="57"/>
                  </a:lnTo>
                  <a:lnTo>
                    <a:pt x="68" y="56"/>
                  </a:lnTo>
                  <a:lnTo>
                    <a:pt x="63" y="54"/>
                  </a:lnTo>
                  <a:lnTo>
                    <a:pt x="59" y="54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154"/>
            <p:cNvSpPr>
              <a:spLocks/>
            </p:cNvSpPr>
            <p:nvPr/>
          </p:nvSpPr>
          <p:spPr bwMode="auto">
            <a:xfrm>
              <a:off x="3707" y="1559"/>
              <a:ext cx="209" cy="345"/>
            </a:xfrm>
            <a:custGeom>
              <a:avLst/>
              <a:gdLst>
                <a:gd name="T0" fmla="*/ 405 w 418"/>
                <a:gd name="T1" fmla="*/ 10 h 691"/>
                <a:gd name="T2" fmla="*/ 380 w 418"/>
                <a:gd name="T3" fmla="*/ 31 h 691"/>
                <a:gd name="T4" fmla="*/ 349 w 418"/>
                <a:gd name="T5" fmla="*/ 61 h 691"/>
                <a:gd name="T6" fmla="*/ 334 w 418"/>
                <a:gd name="T7" fmla="*/ 76 h 691"/>
                <a:gd name="T8" fmla="*/ 316 w 418"/>
                <a:gd name="T9" fmla="*/ 92 h 691"/>
                <a:gd name="T10" fmla="*/ 291 w 418"/>
                <a:gd name="T11" fmla="*/ 116 h 691"/>
                <a:gd name="T12" fmla="*/ 266 w 418"/>
                <a:gd name="T13" fmla="*/ 142 h 691"/>
                <a:gd name="T14" fmla="*/ 249 w 418"/>
                <a:gd name="T15" fmla="*/ 161 h 691"/>
                <a:gd name="T16" fmla="*/ 237 w 418"/>
                <a:gd name="T17" fmla="*/ 180 h 691"/>
                <a:gd name="T18" fmla="*/ 221 w 418"/>
                <a:gd name="T19" fmla="*/ 202 h 691"/>
                <a:gd name="T20" fmla="*/ 206 w 418"/>
                <a:gd name="T21" fmla="*/ 228 h 691"/>
                <a:gd name="T22" fmla="*/ 189 w 418"/>
                <a:gd name="T23" fmla="*/ 258 h 691"/>
                <a:gd name="T24" fmla="*/ 171 w 418"/>
                <a:gd name="T25" fmla="*/ 289 h 691"/>
                <a:gd name="T26" fmla="*/ 152 w 418"/>
                <a:gd name="T27" fmla="*/ 320 h 691"/>
                <a:gd name="T28" fmla="*/ 135 w 418"/>
                <a:gd name="T29" fmla="*/ 351 h 691"/>
                <a:gd name="T30" fmla="*/ 118 w 418"/>
                <a:gd name="T31" fmla="*/ 379 h 691"/>
                <a:gd name="T32" fmla="*/ 106 w 418"/>
                <a:gd name="T33" fmla="*/ 404 h 691"/>
                <a:gd name="T34" fmla="*/ 94 w 418"/>
                <a:gd name="T35" fmla="*/ 427 h 691"/>
                <a:gd name="T36" fmla="*/ 83 w 418"/>
                <a:gd name="T37" fmla="*/ 444 h 691"/>
                <a:gd name="T38" fmla="*/ 75 w 418"/>
                <a:gd name="T39" fmla="*/ 465 h 691"/>
                <a:gd name="T40" fmla="*/ 68 w 418"/>
                <a:gd name="T41" fmla="*/ 480 h 691"/>
                <a:gd name="T42" fmla="*/ 61 w 418"/>
                <a:gd name="T43" fmla="*/ 501 h 691"/>
                <a:gd name="T44" fmla="*/ 52 w 418"/>
                <a:gd name="T45" fmla="*/ 522 h 691"/>
                <a:gd name="T46" fmla="*/ 44 w 418"/>
                <a:gd name="T47" fmla="*/ 546 h 691"/>
                <a:gd name="T48" fmla="*/ 37 w 418"/>
                <a:gd name="T49" fmla="*/ 570 h 691"/>
                <a:gd name="T50" fmla="*/ 28 w 418"/>
                <a:gd name="T51" fmla="*/ 595 h 691"/>
                <a:gd name="T52" fmla="*/ 19 w 418"/>
                <a:gd name="T53" fmla="*/ 615 h 691"/>
                <a:gd name="T54" fmla="*/ 12 w 418"/>
                <a:gd name="T55" fmla="*/ 636 h 691"/>
                <a:gd name="T56" fmla="*/ 6 w 418"/>
                <a:gd name="T57" fmla="*/ 658 h 691"/>
                <a:gd name="T58" fmla="*/ 0 w 418"/>
                <a:gd name="T59" fmla="*/ 676 h 691"/>
                <a:gd name="T60" fmla="*/ 87 w 418"/>
                <a:gd name="T61" fmla="*/ 474 h 691"/>
                <a:gd name="T62" fmla="*/ 95 w 418"/>
                <a:gd name="T63" fmla="*/ 458 h 691"/>
                <a:gd name="T64" fmla="*/ 106 w 418"/>
                <a:gd name="T65" fmla="*/ 437 h 691"/>
                <a:gd name="T66" fmla="*/ 116 w 418"/>
                <a:gd name="T67" fmla="*/ 420 h 691"/>
                <a:gd name="T68" fmla="*/ 126 w 418"/>
                <a:gd name="T69" fmla="*/ 401 h 691"/>
                <a:gd name="T70" fmla="*/ 139 w 418"/>
                <a:gd name="T71" fmla="*/ 380 h 691"/>
                <a:gd name="T72" fmla="*/ 149 w 418"/>
                <a:gd name="T73" fmla="*/ 358 h 691"/>
                <a:gd name="T74" fmla="*/ 161 w 418"/>
                <a:gd name="T75" fmla="*/ 339 h 691"/>
                <a:gd name="T76" fmla="*/ 171 w 418"/>
                <a:gd name="T77" fmla="*/ 320 h 691"/>
                <a:gd name="T78" fmla="*/ 180 w 418"/>
                <a:gd name="T79" fmla="*/ 303 h 691"/>
                <a:gd name="T80" fmla="*/ 190 w 418"/>
                <a:gd name="T81" fmla="*/ 283 h 691"/>
                <a:gd name="T82" fmla="*/ 199 w 418"/>
                <a:gd name="T83" fmla="*/ 268 h 691"/>
                <a:gd name="T84" fmla="*/ 213 w 418"/>
                <a:gd name="T85" fmla="*/ 244 h 691"/>
                <a:gd name="T86" fmla="*/ 234 w 418"/>
                <a:gd name="T87" fmla="*/ 216 h 691"/>
                <a:gd name="T88" fmla="*/ 247 w 418"/>
                <a:gd name="T89" fmla="*/ 194 h 691"/>
                <a:gd name="T90" fmla="*/ 268 w 418"/>
                <a:gd name="T91" fmla="*/ 166 h 691"/>
                <a:gd name="T92" fmla="*/ 289 w 418"/>
                <a:gd name="T93" fmla="*/ 138 h 691"/>
                <a:gd name="T94" fmla="*/ 310 w 418"/>
                <a:gd name="T95" fmla="*/ 118 h 691"/>
                <a:gd name="T96" fmla="*/ 327 w 418"/>
                <a:gd name="T97" fmla="*/ 95 h 691"/>
                <a:gd name="T98" fmla="*/ 349 w 418"/>
                <a:gd name="T99" fmla="*/ 71 h 691"/>
                <a:gd name="T100" fmla="*/ 372 w 418"/>
                <a:gd name="T101" fmla="*/ 48 h 691"/>
                <a:gd name="T102" fmla="*/ 392 w 418"/>
                <a:gd name="T103" fmla="*/ 28 h 691"/>
                <a:gd name="T104" fmla="*/ 411 w 418"/>
                <a:gd name="T105" fmla="*/ 10 h 691"/>
                <a:gd name="T106" fmla="*/ 417 w 418"/>
                <a:gd name="T107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8" h="691">
                  <a:moveTo>
                    <a:pt x="417" y="0"/>
                  </a:moveTo>
                  <a:lnTo>
                    <a:pt x="415" y="2"/>
                  </a:lnTo>
                  <a:lnTo>
                    <a:pt x="411" y="5"/>
                  </a:lnTo>
                  <a:lnTo>
                    <a:pt x="408" y="7"/>
                  </a:lnTo>
                  <a:lnTo>
                    <a:pt x="405" y="10"/>
                  </a:lnTo>
                  <a:lnTo>
                    <a:pt x="401" y="14"/>
                  </a:lnTo>
                  <a:lnTo>
                    <a:pt x="396" y="19"/>
                  </a:lnTo>
                  <a:lnTo>
                    <a:pt x="391" y="23"/>
                  </a:lnTo>
                  <a:lnTo>
                    <a:pt x="386" y="26"/>
                  </a:lnTo>
                  <a:lnTo>
                    <a:pt x="380" y="31"/>
                  </a:lnTo>
                  <a:lnTo>
                    <a:pt x="375" y="36"/>
                  </a:lnTo>
                  <a:lnTo>
                    <a:pt x="368" y="42"/>
                  </a:lnTo>
                  <a:lnTo>
                    <a:pt x="363" y="48"/>
                  </a:lnTo>
                  <a:lnTo>
                    <a:pt x="356" y="54"/>
                  </a:lnTo>
                  <a:lnTo>
                    <a:pt x="349" y="61"/>
                  </a:lnTo>
                  <a:lnTo>
                    <a:pt x="346" y="64"/>
                  </a:lnTo>
                  <a:lnTo>
                    <a:pt x="342" y="66"/>
                  </a:lnTo>
                  <a:lnTo>
                    <a:pt x="339" y="69"/>
                  </a:lnTo>
                  <a:lnTo>
                    <a:pt x="337" y="73"/>
                  </a:lnTo>
                  <a:lnTo>
                    <a:pt x="334" y="76"/>
                  </a:lnTo>
                  <a:lnTo>
                    <a:pt x="330" y="78"/>
                  </a:lnTo>
                  <a:lnTo>
                    <a:pt x="327" y="81"/>
                  </a:lnTo>
                  <a:lnTo>
                    <a:pt x="323" y="85"/>
                  </a:lnTo>
                  <a:lnTo>
                    <a:pt x="320" y="88"/>
                  </a:lnTo>
                  <a:lnTo>
                    <a:pt x="316" y="92"/>
                  </a:lnTo>
                  <a:lnTo>
                    <a:pt x="313" y="93"/>
                  </a:lnTo>
                  <a:lnTo>
                    <a:pt x="310" y="97"/>
                  </a:lnTo>
                  <a:lnTo>
                    <a:pt x="303" y="104"/>
                  </a:lnTo>
                  <a:lnTo>
                    <a:pt x="297" y="109"/>
                  </a:lnTo>
                  <a:lnTo>
                    <a:pt x="291" y="116"/>
                  </a:lnTo>
                  <a:lnTo>
                    <a:pt x="285" y="121"/>
                  </a:lnTo>
                  <a:lnTo>
                    <a:pt x="280" y="126"/>
                  </a:lnTo>
                  <a:lnTo>
                    <a:pt x="275" y="131"/>
                  </a:lnTo>
                  <a:lnTo>
                    <a:pt x="270" y="137"/>
                  </a:lnTo>
                  <a:lnTo>
                    <a:pt x="266" y="142"/>
                  </a:lnTo>
                  <a:lnTo>
                    <a:pt x="261" y="145"/>
                  </a:lnTo>
                  <a:lnTo>
                    <a:pt x="259" y="150"/>
                  </a:lnTo>
                  <a:lnTo>
                    <a:pt x="254" y="154"/>
                  </a:lnTo>
                  <a:lnTo>
                    <a:pt x="251" y="159"/>
                  </a:lnTo>
                  <a:lnTo>
                    <a:pt x="249" y="161"/>
                  </a:lnTo>
                  <a:lnTo>
                    <a:pt x="246" y="164"/>
                  </a:lnTo>
                  <a:lnTo>
                    <a:pt x="244" y="168"/>
                  </a:lnTo>
                  <a:lnTo>
                    <a:pt x="242" y="171"/>
                  </a:lnTo>
                  <a:lnTo>
                    <a:pt x="239" y="175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88"/>
                  </a:lnTo>
                  <a:lnTo>
                    <a:pt x="228" y="192"/>
                  </a:lnTo>
                  <a:lnTo>
                    <a:pt x="225" y="197"/>
                  </a:lnTo>
                  <a:lnTo>
                    <a:pt x="221" y="202"/>
                  </a:lnTo>
                  <a:lnTo>
                    <a:pt x="220" y="207"/>
                  </a:lnTo>
                  <a:lnTo>
                    <a:pt x="216" y="213"/>
                  </a:lnTo>
                  <a:lnTo>
                    <a:pt x="213" y="218"/>
                  </a:lnTo>
                  <a:lnTo>
                    <a:pt x="209" y="223"/>
                  </a:lnTo>
                  <a:lnTo>
                    <a:pt x="206" y="228"/>
                  </a:lnTo>
                  <a:lnTo>
                    <a:pt x="202" y="233"/>
                  </a:lnTo>
                  <a:lnTo>
                    <a:pt x="199" y="240"/>
                  </a:lnTo>
                  <a:lnTo>
                    <a:pt x="196" y="245"/>
                  </a:lnTo>
                  <a:lnTo>
                    <a:pt x="192" y="252"/>
                  </a:lnTo>
                  <a:lnTo>
                    <a:pt x="189" y="258"/>
                  </a:lnTo>
                  <a:lnTo>
                    <a:pt x="185" y="264"/>
                  </a:lnTo>
                  <a:lnTo>
                    <a:pt x="182" y="270"/>
                  </a:lnTo>
                  <a:lnTo>
                    <a:pt x="178" y="277"/>
                  </a:lnTo>
                  <a:lnTo>
                    <a:pt x="175" y="282"/>
                  </a:lnTo>
                  <a:lnTo>
                    <a:pt x="171" y="289"/>
                  </a:lnTo>
                  <a:lnTo>
                    <a:pt x="168" y="296"/>
                  </a:lnTo>
                  <a:lnTo>
                    <a:pt x="164" y="303"/>
                  </a:lnTo>
                  <a:lnTo>
                    <a:pt x="159" y="308"/>
                  </a:lnTo>
                  <a:lnTo>
                    <a:pt x="156" y="313"/>
                  </a:lnTo>
                  <a:lnTo>
                    <a:pt x="152" y="320"/>
                  </a:lnTo>
                  <a:lnTo>
                    <a:pt x="149" y="327"/>
                  </a:lnTo>
                  <a:lnTo>
                    <a:pt x="145" y="332"/>
                  </a:lnTo>
                  <a:lnTo>
                    <a:pt x="142" y="339"/>
                  </a:lnTo>
                  <a:lnTo>
                    <a:pt x="139" y="344"/>
                  </a:lnTo>
                  <a:lnTo>
                    <a:pt x="135" y="351"/>
                  </a:lnTo>
                  <a:lnTo>
                    <a:pt x="132" y="356"/>
                  </a:lnTo>
                  <a:lnTo>
                    <a:pt x="128" y="361"/>
                  </a:lnTo>
                  <a:lnTo>
                    <a:pt x="125" y="368"/>
                  </a:lnTo>
                  <a:lnTo>
                    <a:pt x="121" y="373"/>
                  </a:lnTo>
                  <a:lnTo>
                    <a:pt x="118" y="379"/>
                  </a:lnTo>
                  <a:lnTo>
                    <a:pt x="116" y="384"/>
                  </a:lnTo>
                  <a:lnTo>
                    <a:pt x="113" y="389"/>
                  </a:lnTo>
                  <a:lnTo>
                    <a:pt x="111" y="396"/>
                  </a:lnTo>
                  <a:lnTo>
                    <a:pt x="107" y="399"/>
                  </a:lnTo>
                  <a:lnTo>
                    <a:pt x="106" y="404"/>
                  </a:lnTo>
                  <a:lnTo>
                    <a:pt x="102" y="410"/>
                  </a:lnTo>
                  <a:lnTo>
                    <a:pt x="101" y="413"/>
                  </a:lnTo>
                  <a:lnTo>
                    <a:pt x="97" y="418"/>
                  </a:lnTo>
                  <a:lnTo>
                    <a:pt x="95" y="423"/>
                  </a:lnTo>
                  <a:lnTo>
                    <a:pt x="94" y="427"/>
                  </a:lnTo>
                  <a:lnTo>
                    <a:pt x="92" y="430"/>
                  </a:lnTo>
                  <a:lnTo>
                    <a:pt x="88" y="434"/>
                  </a:lnTo>
                  <a:lnTo>
                    <a:pt x="87" y="437"/>
                  </a:lnTo>
                  <a:lnTo>
                    <a:pt x="85" y="441"/>
                  </a:lnTo>
                  <a:lnTo>
                    <a:pt x="83" y="444"/>
                  </a:lnTo>
                  <a:lnTo>
                    <a:pt x="82" y="449"/>
                  </a:lnTo>
                  <a:lnTo>
                    <a:pt x="80" y="455"/>
                  </a:lnTo>
                  <a:lnTo>
                    <a:pt x="78" y="458"/>
                  </a:lnTo>
                  <a:lnTo>
                    <a:pt x="75" y="461"/>
                  </a:lnTo>
                  <a:lnTo>
                    <a:pt x="75" y="465"/>
                  </a:lnTo>
                  <a:lnTo>
                    <a:pt x="73" y="467"/>
                  </a:lnTo>
                  <a:lnTo>
                    <a:pt x="71" y="472"/>
                  </a:lnTo>
                  <a:lnTo>
                    <a:pt x="71" y="475"/>
                  </a:lnTo>
                  <a:lnTo>
                    <a:pt x="69" y="477"/>
                  </a:lnTo>
                  <a:lnTo>
                    <a:pt x="68" y="480"/>
                  </a:lnTo>
                  <a:lnTo>
                    <a:pt x="66" y="484"/>
                  </a:lnTo>
                  <a:lnTo>
                    <a:pt x="64" y="489"/>
                  </a:lnTo>
                  <a:lnTo>
                    <a:pt x="63" y="493"/>
                  </a:lnTo>
                  <a:lnTo>
                    <a:pt x="63" y="496"/>
                  </a:lnTo>
                  <a:lnTo>
                    <a:pt x="61" y="501"/>
                  </a:lnTo>
                  <a:lnTo>
                    <a:pt x="59" y="506"/>
                  </a:lnTo>
                  <a:lnTo>
                    <a:pt x="57" y="510"/>
                  </a:lnTo>
                  <a:lnTo>
                    <a:pt x="56" y="513"/>
                  </a:lnTo>
                  <a:lnTo>
                    <a:pt x="54" y="519"/>
                  </a:lnTo>
                  <a:lnTo>
                    <a:pt x="52" y="522"/>
                  </a:lnTo>
                  <a:lnTo>
                    <a:pt x="50" y="527"/>
                  </a:lnTo>
                  <a:lnTo>
                    <a:pt x="49" y="532"/>
                  </a:lnTo>
                  <a:lnTo>
                    <a:pt x="47" y="536"/>
                  </a:lnTo>
                  <a:lnTo>
                    <a:pt x="45" y="541"/>
                  </a:lnTo>
                  <a:lnTo>
                    <a:pt x="44" y="546"/>
                  </a:lnTo>
                  <a:lnTo>
                    <a:pt x="42" y="551"/>
                  </a:lnTo>
                  <a:lnTo>
                    <a:pt x="40" y="555"/>
                  </a:lnTo>
                  <a:lnTo>
                    <a:pt x="40" y="560"/>
                  </a:lnTo>
                  <a:lnTo>
                    <a:pt x="38" y="565"/>
                  </a:lnTo>
                  <a:lnTo>
                    <a:pt x="37" y="570"/>
                  </a:lnTo>
                  <a:lnTo>
                    <a:pt x="35" y="576"/>
                  </a:lnTo>
                  <a:lnTo>
                    <a:pt x="33" y="581"/>
                  </a:lnTo>
                  <a:lnTo>
                    <a:pt x="31" y="584"/>
                  </a:lnTo>
                  <a:lnTo>
                    <a:pt x="30" y="589"/>
                  </a:lnTo>
                  <a:lnTo>
                    <a:pt x="28" y="595"/>
                  </a:lnTo>
                  <a:lnTo>
                    <a:pt x="26" y="598"/>
                  </a:lnTo>
                  <a:lnTo>
                    <a:pt x="25" y="603"/>
                  </a:lnTo>
                  <a:lnTo>
                    <a:pt x="23" y="607"/>
                  </a:lnTo>
                  <a:lnTo>
                    <a:pt x="21" y="612"/>
                  </a:lnTo>
                  <a:lnTo>
                    <a:pt x="19" y="615"/>
                  </a:lnTo>
                  <a:lnTo>
                    <a:pt x="18" y="620"/>
                  </a:lnTo>
                  <a:lnTo>
                    <a:pt x="16" y="624"/>
                  </a:lnTo>
                  <a:lnTo>
                    <a:pt x="16" y="629"/>
                  </a:lnTo>
                  <a:lnTo>
                    <a:pt x="14" y="633"/>
                  </a:lnTo>
                  <a:lnTo>
                    <a:pt x="12" y="636"/>
                  </a:lnTo>
                  <a:lnTo>
                    <a:pt x="11" y="639"/>
                  </a:lnTo>
                  <a:lnTo>
                    <a:pt x="11" y="643"/>
                  </a:lnTo>
                  <a:lnTo>
                    <a:pt x="9" y="646"/>
                  </a:lnTo>
                  <a:lnTo>
                    <a:pt x="7" y="653"/>
                  </a:lnTo>
                  <a:lnTo>
                    <a:pt x="6" y="658"/>
                  </a:lnTo>
                  <a:lnTo>
                    <a:pt x="4" y="664"/>
                  </a:lnTo>
                  <a:lnTo>
                    <a:pt x="2" y="669"/>
                  </a:lnTo>
                  <a:lnTo>
                    <a:pt x="0" y="671"/>
                  </a:lnTo>
                  <a:lnTo>
                    <a:pt x="0" y="674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8" y="691"/>
                  </a:lnTo>
                  <a:lnTo>
                    <a:pt x="19" y="655"/>
                  </a:lnTo>
                  <a:lnTo>
                    <a:pt x="87" y="475"/>
                  </a:lnTo>
                  <a:lnTo>
                    <a:pt x="87" y="474"/>
                  </a:lnTo>
                  <a:lnTo>
                    <a:pt x="87" y="474"/>
                  </a:lnTo>
                  <a:lnTo>
                    <a:pt x="88" y="470"/>
                  </a:lnTo>
                  <a:lnTo>
                    <a:pt x="90" y="467"/>
                  </a:lnTo>
                  <a:lnTo>
                    <a:pt x="92" y="463"/>
                  </a:lnTo>
                  <a:lnTo>
                    <a:pt x="95" y="458"/>
                  </a:lnTo>
                  <a:lnTo>
                    <a:pt x="97" y="453"/>
                  </a:lnTo>
                  <a:lnTo>
                    <a:pt x="101" y="449"/>
                  </a:lnTo>
                  <a:lnTo>
                    <a:pt x="102" y="446"/>
                  </a:lnTo>
                  <a:lnTo>
                    <a:pt x="104" y="442"/>
                  </a:lnTo>
                  <a:lnTo>
                    <a:pt x="106" y="437"/>
                  </a:lnTo>
                  <a:lnTo>
                    <a:pt x="107" y="436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4" y="423"/>
                  </a:lnTo>
                  <a:lnTo>
                    <a:pt x="116" y="420"/>
                  </a:lnTo>
                  <a:lnTo>
                    <a:pt x="118" y="417"/>
                  </a:lnTo>
                  <a:lnTo>
                    <a:pt x="120" y="411"/>
                  </a:lnTo>
                  <a:lnTo>
                    <a:pt x="123" y="408"/>
                  </a:lnTo>
                  <a:lnTo>
                    <a:pt x="125" y="404"/>
                  </a:lnTo>
                  <a:lnTo>
                    <a:pt x="126" y="401"/>
                  </a:lnTo>
                  <a:lnTo>
                    <a:pt x="130" y="396"/>
                  </a:lnTo>
                  <a:lnTo>
                    <a:pt x="132" y="392"/>
                  </a:lnTo>
                  <a:lnTo>
                    <a:pt x="135" y="389"/>
                  </a:lnTo>
                  <a:lnTo>
                    <a:pt x="137" y="384"/>
                  </a:lnTo>
                  <a:lnTo>
                    <a:pt x="139" y="380"/>
                  </a:lnTo>
                  <a:lnTo>
                    <a:pt x="140" y="375"/>
                  </a:lnTo>
                  <a:lnTo>
                    <a:pt x="144" y="372"/>
                  </a:lnTo>
                  <a:lnTo>
                    <a:pt x="145" y="366"/>
                  </a:lnTo>
                  <a:lnTo>
                    <a:pt x="147" y="363"/>
                  </a:lnTo>
                  <a:lnTo>
                    <a:pt x="149" y="358"/>
                  </a:lnTo>
                  <a:lnTo>
                    <a:pt x="152" y="354"/>
                  </a:lnTo>
                  <a:lnTo>
                    <a:pt x="154" y="349"/>
                  </a:lnTo>
                  <a:lnTo>
                    <a:pt x="156" y="346"/>
                  </a:lnTo>
                  <a:lnTo>
                    <a:pt x="159" y="342"/>
                  </a:lnTo>
                  <a:lnTo>
                    <a:pt x="161" y="339"/>
                  </a:lnTo>
                  <a:lnTo>
                    <a:pt x="163" y="334"/>
                  </a:lnTo>
                  <a:lnTo>
                    <a:pt x="166" y="330"/>
                  </a:lnTo>
                  <a:lnTo>
                    <a:pt x="168" y="327"/>
                  </a:lnTo>
                  <a:lnTo>
                    <a:pt x="170" y="323"/>
                  </a:lnTo>
                  <a:lnTo>
                    <a:pt x="171" y="320"/>
                  </a:lnTo>
                  <a:lnTo>
                    <a:pt x="173" y="316"/>
                  </a:lnTo>
                  <a:lnTo>
                    <a:pt x="175" y="313"/>
                  </a:lnTo>
                  <a:lnTo>
                    <a:pt x="177" y="309"/>
                  </a:lnTo>
                  <a:lnTo>
                    <a:pt x="178" y="306"/>
                  </a:lnTo>
                  <a:lnTo>
                    <a:pt x="180" y="303"/>
                  </a:lnTo>
                  <a:lnTo>
                    <a:pt x="182" y="301"/>
                  </a:lnTo>
                  <a:lnTo>
                    <a:pt x="183" y="297"/>
                  </a:lnTo>
                  <a:lnTo>
                    <a:pt x="187" y="292"/>
                  </a:lnTo>
                  <a:lnTo>
                    <a:pt x="189" y="289"/>
                  </a:lnTo>
                  <a:lnTo>
                    <a:pt x="190" y="283"/>
                  </a:lnTo>
                  <a:lnTo>
                    <a:pt x="194" y="282"/>
                  </a:lnTo>
                  <a:lnTo>
                    <a:pt x="194" y="278"/>
                  </a:lnTo>
                  <a:lnTo>
                    <a:pt x="196" y="275"/>
                  </a:lnTo>
                  <a:lnTo>
                    <a:pt x="197" y="271"/>
                  </a:lnTo>
                  <a:lnTo>
                    <a:pt x="199" y="268"/>
                  </a:lnTo>
                  <a:lnTo>
                    <a:pt x="201" y="263"/>
                  </a:lnTo>
                  <a:lnTo>
                    <a:pt x="204" y="259"/>
                  </a:lnTo>
                  <a:lnTo>
                    <a:pt x="208" y="254"/>
                  </a:lnTo>
                  <a:lnTo>
                    <a:pt x="211" y="249"/>
                  </a:lnTo>
                  <a:lnTo>
                    <a:pt x="213" y="244"/>
                  </a:lnTo>
                  <a:lnTo>
                    <a:pt x="218" y="239"/>
                  </a:lnTo>
                  <a:lnTo>
                    <a:pt x="221" y="233"/>
                  </a:lnTo>
                  <a:lnTo>
                    <a:pt x="225" y="226"/>
                  </a:lnTo>
                  <a:lnTo>
                    <a:pt x="228" y="221"/>
                  </a:lnTo>
                  <a:lnTo>
                    <a:pt x="234" y="216"/>
                  </a:lnTo>
                  <a:lnTo>
                    <a:pt x="237" y="209"/>
                  </a:lnTo>
                  <a:lnTo>
                    <a:pt x="242" y="204"/>
                  </a:lnTo>
                  <a:lnTo>
                    <a:pt x="244" y="201"/>
                  </a:lnTo>
                  <a:lnTo>
                    <a:pt x="246" y="197"/>
                  </a:lnTo>
                  <a:lnTo>
                    <a:pt x="247" y="194"/>
                  </a:lnTo>
                  <a:lnTo>
                    <a:pt x="249" y="190"/>
                  </a:lnTo>
                  <a:lnTo>
                    <a:pt x="254" y="185"/>
                  </a:lnTo>
                  <a:lnTo>
                    <a:pt x="259" y="178"/>
                  </a:lnTo>
                  <a:lnTo>
                    <a:pt x="263" y="173"/>
                  </a:lnTo>
                  <a:lnTo>
                    <a:pt x="268" y="166"/>
                  </a:lnTo>
                  <a:lnTo>
                    <a:pt x="272" y="161"/>
                  </a:lnTo>
                  <a:lnTo>
                    <a:pt x="277" y="156"/>
                  </a:lnTo>
                  <a:lnTo>
                    <a:pt x="280" y="149"/>
                  </a:lnTo>
                  <a:lnTo>
                    <a:pt x="285" y="144"/>
                  </a:lnTo>
                  <a:lnTo>
                    <a:pt x="289" y="138"/>
                  </a:lnTo>
                  <a:lnTo>
                    <a:pt x="294" y="133"/>
                  </a:lnTo>
                  <a:lnTo>
                    <a:pt x="297" y="128"/>
                  </a:lnTo>
                  <a:lnTo>
                    <a:pt x="301" y="125"/>
                  </a:lnTo>
                  <a:lnTo>
                    <a:pt x="304" y="121"/>
                  </a:lnTo>
                  <a:lnTo>
                    <a:pt x="310" y="118"/>
                  </a:lnTo>
                  <a:lnTo>
                    <a:pt x="311" y="112"/>
                  </a:lnTo>
                  <a:lnTo>
                    <a:pt x="315" y="107"/>
                  </a:lnTo>
                  <a:lnTo>
                    <a:pt x="320" y="104"/>
                  </a:lnTo>
                  <a:lnTo>
                    <a:pt x="323" y="100"/>
                  </a:lnTo>
                  <a:lnTo>
                    <a:pt x="327" y="95"/>
                  </a:lnTo>
                  <a:lnTo>
                    <a:pt x="332" y="90"/>
                  </a:lnTo>
                  <a:lnTo>
                    <a:pt x="335" y="85"/>
                  </a:lnTo>
                  <a:lnTo>
                    <a:pt x="341" y="81"/>
                  </a:lnTo>
                  <a:lnTo>
                    <a:pt x="346" y="76"/>
                  </a:lnTo>
                  <a:lnTo>
                    <a:pt x="349" y="71"/>
                  </a:lnTo>
                  <a:lnTo>
                    <a:pt x="354" y="66"/>
                  </a:lnTo>
                  <a:lnTo>
                    <a:pt x="360" y="62"/>
                  </a:lnTo>
                  <a:lnTo>
                    <a:pt x="363" y="57"/>
                  </a:lnTo>
                  <a:lnTo>
                    <a:pt x="368" y="54"/>
                  </a:lnTo>
                  <a:lnTo>
                    <a:pt x="372" y="48"/>
                  </a:lnTo>
                  <a:lnTo>
                    <a:pt x="377" y="45"/>
                  </a:lnTo>
                  <a:lnTo>
                    <a:pt x="380" y="40"/>
                  </a:lnTo>
                  <a:lnTo>
                    <a:pt x="386" y="36"/>
                  </a:lnTo>
                  <a:lnTo>
                    <a:pt x="389" y="31"/>
                  </a:lnTo>
                  <a:lnTo>
                    <a:pt x="392" y="28"/>
                  </a:lnTo>
                  <a:lnTo>
                    <a:pt x="396" y="24"/>
                  </a:lnTo>
                  <a:lnTo>
                    <a:pt x="399" y="21"/>
                  </a:lnTo>
                  <a:lnTo>
                    <a:pt x="403" y="17"/>
                  </a:lnTo>
                  <a:lnTo>
                    <a:pt x="406" y="16"/>
                  </a:lnTo>
                  <a:lnTo>
                    <a:pt x="411" y="10"/>
                  </a:lnTo>
                  <a:lnTo>
                    <a:pt x="415" y="7"/>
                  </a:lnTo>
                  <a:lnTo>
                    <a:pt x="418" y="5"/>
                  </a:lnTo>
                  <a:lnTo>
                    <a:pt x="418" y="4"/>
                  </a:lnTo>
                  <a:lnTo>
                    <a:pt x="417" y="0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55"/>
            <p:cNvSpPr>
              <a:spLocks/>
            </p:cNvSpPr>
            <p:nvPr/>
          </p:nvSpPr>
          <p:spPr bwMode="auto">
            <a:xfrm>
              <a:off x="3696" y="1953"/>
              <a:ext cx="46" cy="42"/>
            </a:xfrm>
            <a:custGeom>
              <a:avLst/>
              <a:gdLst>
                <a:gd name="T0" fmla="*/ 0 w 91"/>
                <a:gd name="T1" fmla="*/ 52 h 83"/>
                <a:gd name="T2" fmla="*/ 2 w 91"/>
                <a:gd name="T3" fmla="*/ 33 h 83"/>
                <a:gd name="T4" fmla="*/ 59 w 91"/>
                <a:gd name="T5" fmla="*/ 0 h 83"/>
                <a:gd name="T6" fmla="*/ 85 w 91"/>
                <a:gd name="T7" fmla="*/ 22 h 83"/>
                <a:gd name="T8" fmla="*/ 91 w 91"/>
                <a:gd name="T9" fmla="*/ 48 h 83"/>
                <a:gd name="T10" fmla="*/ 21 w 91"/>
                <a:gd name="T11" fmla="*/ 83 h 83"/>
                <a:gd name="T12" fmla="*/ 0 w 91"/>
                <a:gd name="T13" fmla="*/ 52 h 83"/>
                <a:gd name="T14" fmla="*/ 0 w 91"/>
                <a:gd name="T1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83">
                  <a:moveTo>
                    <a:pt x="0" y="52"/>
                  </a:moveTo>
                  <a:lnTo>
                    <a:pt x="2" y="33"/>
                  </a:lnTo>
                  <a:lnTo>
                    <a:pt x="59" y="0"/>
                  </a:lnTo>
                  <a:lnTo>
                    <a:pt x="85" y="22"/>
                  </a:lnTo>
                  <a:lnTo>
                    <a:pt x="91" y="48"/>
                  </a:lnTo>
                  <a:lnTo>
                    <a:pt x="21" y="83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56"/>
            <p:cNvSpPr>
              <a:spLocks/>
            </p:cNvSpPr>
            <p:nvPr/>
          </p:nvSpPr>
          <p:spPr bwMode="auto">
            <a:xfrm>
              <a:off x="3715" y="1991"/>
              <a:ext cx="41" cy="39"/>
            </a:xfrm>
            <a:custGeom>
              <a:avLst/>
              <a:gdLst>
                <a:gd name="T0" fmla="*/ 24 w 83"/>
                <a:gd name="T1" fmla="*/ 80 h 80"/>
                <a:gd name="T2" fmla="*/ 0 w 83"/>
                <a:gd name="T3" fmla="*/ 36 h 80"/>
                <a:gd name="T4" fmla="*/ 17 w 83"/>
                <a:gd name="T5" fmla="*/ 16 h 80"/>
                <a:gd name="T6" fmla="*/ 57 w 83"/>
                <a:gd name="T7" fmla="*/ 0 h 80"/>
                <a:gd name="T8" fmla="*/ 78 w 83"/>
                <a:gd name="T9" fmla="*/ 19 h 80"/>
                <a:gd name="T10" fmla="*/ 83 w 83"/>
                <a:gd name="T11" fmla="*/ 43 h 80"/>
                <a:gd name="T12" fmla="*/ 24 w 83"/>
                <a:gd name="T13" fmla="*/ 80 h 80"/>
                <a:gd name="T14" fmla="*/ 24 w 83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80">
                  <a:moveTo>
                    <a:pt x="24" y="80"/>
                  </a:moveTo>
                  <a:lnTo>
                    <a:pt x="0" y="36"/>
                  </a:lnTo>
                  <a:lnTo>
                    <a:pt x="17" y="16"/>
                  </a:lnTo>
                  <a:lnTo>
                    <a:pt x="57" y="0"/>
                  </a:lnTo>
                  <a:lnTo>
                    <a:pt x="78" y="19"/>
                  </a:lnTo>
                  <a:lnTo>
                    <a:pt x="83" y="43"/>
                  </a:lnTo>
                  <a:lnTo>
                    <a:pt x="24" y="80"/>
                  </a:lnTo>
                  <a:lnTo>
                    <a:pt x="24" y="8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57"/>
            <p:cNvSpPr>
              <a:spLocks/>
            </p:cNvSpPr>
            <p:nvPr/>
          </p:nvSpPr>
          <p:spPr bwMode="auto">
            <a:xfrm>
              <a:off x="3777" y="2128"/>
              <a:ext cx="52" cy="73"/>
            </a:xfrm>
            <a:custGeom>
              <a:avLst/>
              <a:gdLst>
                <a:gd name="T0" fmla="*/ 47 w 104"/>
                <a:gd name="T1" fmla="*/ 0 h 145"/>
                <a:gd name="T2" fmla="*/ 0 w 104"/>
                <a:gd name="T3" fmla="*/ 29 h 145"/>
                <a:gd name="T4" fmla="*/ 42 w 104"/>
                <a:gd name="T5" fmla="*/ 117 h 145"/>
                <a:gd name="T6" fmla="*/ 92 w 104"/>
                <a:gd name="T7" fmla="*/ 145 h 145"/>
                <a:gd name="T8" fmla="*/ 104 w 104"/>
                <a:gd name="T9" fmla="*/ 135 h 145"/>
                <a:gd name="T10" fmla="*/ 104 w 104"/>
                <a:gd name="T11" fmla="*/ 117 h 145"/>
                <a:gd name="T12" fmla="*/ 66 w 104"/>
                <a:gd name="T13" fmla="*/ 71 h 145"/>
                <a:gd name="T14" fmla="*/ 47 w 104"/>
                <a:gd name="T15" fmla="*/ 0 h 145"/>
                <a:gd name="T16" fmla="*/ 47 w 104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5">
                  <a:moveTo>
                    <a:pt x="47" y="0"/>
                  </a:moveTo>
                  <a:lnTo>
                    <a:pt x="0" y="29"/>
                  </a:lnTo>
                  <a:lnTo>
                    <a:pt x="42" y="117"/>
                  </a:lnTo>
                  <a:lnTo>
                    <a:pt x="92" y="145"/>
                  </a:lnTo>
                  <a:lnTo>
                    <a:pt x="104" y="135"/>
                  </a:lnTo>
                  <a:lnTo>
                    <a:pt x="104" y="117"/>
                  </a:lnTo>
                  <a:lnTo>
                    <a:pt x="66" y="7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58"/>
            <p:cNvSpPr>
              <a:spLocks/>
            </p:cNvSpPr>
            <p:nvPr/>
          </p:nvSpPr>
          <p:spPr bwMode="auto">
            <a:xfrm>
              <a:off x="3725" y="2010"/>
              <a:ext cx="33" cy="25"/>
            </a:xfrm>
            <a:custGeom>
              <a:avLst/>
              <a:gdLst>
                <a:gd name="T0" fmla="*/ 0 w 65"/>
                <a:gd name="T1" fmla="*/ 40 h 50"/>
                <a:gd name="T2" fmla="*/ 65 w 65"/>
                <a:gd name="T3" fmla="*/ 0 h 50"/>
                <a:gd name="T4" fmla="*/ 65 w 65"/>
                <a:gd name="T5" fmla="*/ 17 h 50"/>
                <a:gd name="T6" fmla="*/ 10 w 65"/>
                <a:gd name="T7" fmla="*/ 50 h 50"/>
                <a:gd name="T8" fmla="*/ 0 w 65"/>
                <a:gd name="T9" fmla="*/ 40 h 50"/>
                <a:gd name="T10" fmla="*/ 0 w 65"/>
                <a:gd name="T11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50">
                  <a:moveTo>
                    <a:pt x="0" y="40"/>
                  </a:moveTo>
                  <a:lnTo>
                    <a:pt x="65" y="0"/>
                  </a:lnTo>
                  <a:lnTo>
                    <a:pt x="65" y="17"/>
                  </a:lnTo>
                  <a:lnTo>
                    <a:pt x="10" y="5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59"/>
            <p:cNvSpPr>
              <a:spLocks/>
            </p:cNvSpPr>
            <p:nvPr/>
          </p:nvSpPr>
          <p:spPr bwMode="auto">
            <a:xfrm>
              <a:off x="3705" y="1978"/>
              <a:ext cx="38" cy="23"/>
            </a:xfrm>
            <a:custGeom>
              <a:avLst/>
              <a:gdLst>
                <a:gd name="T0" fmla="*/ 0 w 74"/>
                <a:gd name="T1" fmla="*/ 38 h 47"/>
                <a:gd name="T2" fmla="*/ 2 w 74"/>
                <a:gd name="T3" fmla="*/ 30 h 47"/>
                <a:gd name="T4" fmla="*/ 3 w 74"/>
                <a:gd name="T5" fmla="*/ 28 h 47"/>
                <a:gd name="T6" fmla="*/ 7 w 74"/>
                <a:gd name="T7" fmla="*/ 24 h 47"/>
                <a:gd name="T8" fmla="*/ 10 w 74"/>
                <a:gd name="T9" fmla="*/ 23 h 47"/>
                <a:gd name="T10" fmla="*/ 14 w 74"/>
                <a:gd name="T11" fmla="*/ 21 h 47"/>
                <a:gd name="T12" fmla="*/ 17 w 74"/>
                <a:gd name="T13" fmla="*/ 17 h 47"/>
                <a:gd name="T14" fmla="*/ 22 w 74"/>
                <a:gd name="T15" fmla="*/ 16 h 47"/>
                <a:gd name="T16" fmla="*/ 26 w 74"/>
                <a:gd name="T17" fmla="*/ 12 h 47"/>
                <a:gd name="T18" fmla="*/ 31 w 74"/>
                <a:gd name="T19" fmla="*/ 11 h 47"/>
                <a:gd name="T20" fmla="*/ 34 w 74"/>
                <a:gd name="T21" fmla="*/ 7 h 47"/>
                <a:gd name="T22" fmla="*/ 40 w 74"/>
                <a:gd name="T23" fmla="*/ 5 h 47"/>
                <a:gd name="T24" fmla="*/ 43 w 74"/>
                <a:gd name="T25" fmla="*/ 4 h 47"/>
                <a:gd name="T26" fmla="*/ 48 w 74"/>
                <a:gd name="T27" fmla="*/ 2 h 47"/>
                <a:gd name="T28" fmla="*/ 52 w 74"/>
                <a:gd name="T29" fmla="*/ 0 h 47"/>
                <a:gd name="T30" fmla="*/ 55 w 74"/>
                <a:gd name="T31" fmla="*/ 0 h 47"/>
                <a:gd name="T32" fmla="*/ 60 w 74"/>
                <a:gd name="T33" fmla="*/ 0 h 47"/>
                <a:gd name="T34" fmla="*/ 66 w 74"/>
                <a:gd name="T35" fmla="*/ 0 h 47"/>
                <a:gd name="T36" fmla="*/ 67 w 74"/>
                <a:gd name="T37" fmla="*/ 0 h 47"/>
                <a:gd name="T38" fmla="*/ 71 w 74"/>
                <a:gd name="T39" fmla="*/ 0 h 47"/>
                <a:gd name="T40" fmla="*/ 72 w 74"/>
                <a:gd name="T41" fmla="*/ 4 h 47"/>
                <a:gd name="T42" fmla="*/ 74 w 74"/>
                <a:gd name="T43" fmla="*/ 4 h 47"/>
                <a:gd name="T44" fmla="*/ 3 w 74"/>
                <a:gd name="T45" fmla="*/ 47 h 47"/>
                <a:gd name="T46" fmla="*/ 0 w 74"/>
                <a:gd name="T47" fmla="*/ 38 h 47"/>
                <a:gd name="T48" fmla="*/ 0 w 74"/>
                <a:gd name="T49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47">
                  <a:moveTo>
                    <a:pt x="0" y="38"/>
                  </a:moveTo>
                  <a:lnTo>
                    <a:pt x="2" y="30"/>
                  </a:lnTo>
                  <a:lnTo>
                    <a:pt x="3" y="28"/>
                  </a:lnTo>
                  <a:lnTo>
                    <a:pt x="7" y="24"/>
                  </a:lnTo>
                  <a:lnTo>
                    <a:pt x="10" y="23"/>
                  </a:lnTo>
                  <a:lnTo>
                    <a:pt x="14" y="21"/>
                  </a:lnTo>
                  <a:lnTo>
                    <a:pt x="17" y="17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31" y="11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3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3" y="47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60"/>
            <p:cNvSpPr>
              <a:spLocks/>
            </p:cNvSpPr>
            <p:nvPr/>
          </p:nvSpPr>
          <p:spPr bwMode="auto">
            <a:xfrm>
              <a:off x="3732" y="2044"/>
              <a:ext cx="45" cy="75"/>
            </a:xfrm>
            <a:custGeom>
              <a:avLst/>
              <a:gdLst>
                <a:gd name="T0" fmla="*/ 0 w 90"/>
                <a:gd name="T1" fmla="*/ 11 h 151"/>
                <a:gd name="T2" fmla="*/ 71 w 90"/>
                <a:gd name="T3" fmla="*/ 151 h 151"/>
                <a:gd name="T4" fmla="*/ 90 w 90"/>
                <a:gd name="T5" fmla="*/ 137 h 151"/>
                <a:gd name="T6" fmla="*/ 78 w 90"/>
                <a:gd name="T7" fmla="*/ 100 h 151"/>
                <a:gd name="T8" fmla="*/ 42 w 90"/>
                <a:gd name="T9" fmla="*/ 66 h 151"/>
                <a:gd name="T10" fmla="*/ 13 w 90"/>
                <a:gd name="T11" fmla="*/ 0 h 151"/>
                <a:gd name="T12" fmla="*/ 0 w 90"/>
                <a:gd name="T13" fmla="*/ 11 h 151"/>
                <a:gd name="T14" fmla="*/ 0 w 90"/>
                <a:gd name="T15" fmla="*/ 1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51">
                  <a:moveTo>
                    <a:pt x="0" y="11"/>
                  </a:moveTo>
                  <a:lnTo>
                    <a:pt x="71" y="151"/>
                  </a:lnTo>
                  <a:lnTo>
                    <a:pt x="90" y="137"/>
                  </a:lnTo>
                  <a:lnTo>
                    <a:pt x="78" y="100"/>
                  </a:lnTo>
                  <a:lnTo>
                    <a:pt x="42" y="66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61"/>
            <p:cNvSpPr>
              <a:spLocks/>
            </p:cNvSpPr>
            <p:nvPr/>
          </p:nvSpPr>
          <p:spPr bwMode="auto">
            <a:xfrm>
              <a:off x="3690" y="2368"/>
              <a:ext cx="46" cy="41"/>
            </a:xfrm>
            <a:custGeom>
              <a:avLst/>
              <a:gdLst>
                <a:gd name="T0" fmla="*/ 0 w 91"/>
                <a:gd name="T1" fmla="*/ 42 h 81"/>
                <a:gd name="T2" fmla="*/ 2 w 91"/>
                <a:gd name="T3" fmla="*/ 40 h 81"/>
                <a:gd name="T4" fmla="*/ 5 w 91"/>
                <a:gd name="T5" fmla="*/ 40 h 81"/>
                <a:gd name="T6" fmla="*/ 7 w 91"/>
                <a:gd name="T7" fmla="*/ 38 h 81"/>
                <a:gd name="T8" fmla="*/ 10 w 91"/>
                <a:gd name="T9" fmla="*/ 37 h 81"/>
                <a:gd name="T10" fmla="*/ 14 w 91"/>
                <a:gd name="T11" fmla="*/ 37 h 81"/>
                <a:gd name="T12" fmla="*/ 19 w 91"/>
                <a:gd name="T13" fmla="*/ 35 h 81"/>
                <a:gd name="T14" fmla="*/ 22 w 91"/>
                <a:gd name="T15" fmla="*/ 33 h 81"/>
                <a:gd name="T16" fmla="*/ 26 w 91"/>
                <a:gd name="T17" fmla="*/ 31 h 81"/>
                <a:gd name="T18" fmla="*/ 29 w 91"/>
                <a:gd name="T19" fmla="*/ 30 h 81"/>
                <a:gd name="T20" fmla="*/ 34 w 91"/>
                <a:gd name="T21" fmla="*/ 28 h 81"/>
                <a:gd name="T22" fmla="*/ 40 w 91"/>
                <a:gd name="T23" fmla="*/ 26 h 81"/>
                <a:gd name="T24" fmla="*/ 43 w 91"/>
                <a:gd name="T25" fmla="*/ 24 h 81"/>
                <a:gd name="T26" fmla="*/ 46 w 91"/>
                <a:gd name="T27" fmla="*/ 24 h 81"/>
                <a:gd name="T28" fmla="*/ 50 w 91"/>
                <a:gd name="T29" fmla="*/ 23 h 81"/>
                <a:gd name="T30" fmla="*/ 55 w 91"/>
                <a:gd name="T31" fmla="*/ 19 h 81"/>
                <a:gd name="T32" fmla="*/ 60 w 91"/>
                <a:gd name="T33" fmla="*/ 16 h 81"/>
                <a:gd name="T34" fmla="*/ 65 w 91"/>
                <a:gd name="T35" fmla="*/ 11 h 81"/>
                <a:gd name="T36" fmla="*/ 71 w 91"/>
                <a:gd name="T37" fmla="*/ 7 h 81"/>
                <a:gd name="T38" fmla="*/ 74 w 91"/>
                <a:gd name="T39" fmla="*/ 4 h 81"/>
                <a:gd name="T40" fmla="*/ 76 w 91"/>
                <a:gd name="T41" fmla="*/ 2 h 81"/>
                <a:gd name="T42" fmla="*/ 78 w 91"/>
                <a:gd name="T43" fmla="*/ 0 h 81"/>
                <a:gd name="T44" fmla="*/ 79 w 91"/>
                <a:gd name="T45" fmla="*/ 0 h 81"/>
                <a:gd name="T46" fmla="*/ 83 w 91"/>
                <a:gd name="T47" fmla="*/ 12 h 81"/>
                <a:gd name="T48" fmla="*/ 40 w 91"/>
                <a:gd name="T49" fmla="*/ 43 h 81"/>
                <a:gd name="T50" fmla="*/ 91 w 91"/>
                <a:gd name="T51" fmla="*/ 69 h 81"/>
                <a:gd name="T52" fmla="*/ 90 w 91"/>
                <a:gd name="T53" fmla="*/ 81 h 81"/>
                <a:gd name="T54" fmla="*/ 88 w 91"/>
                <a:gd name="T55" fmla="*/ 81 h 81"/>
                <a:gd name="T56" fmla="*/ 88 w 91"/>
                <a:gd name="T57" fmla="*/ 80 h 81"/>
                <a:gd name="T58" fmla="*/ 84 w 91"/>
                <a:gd name="T59" fmla="*/ 80 h 81"/>
                <a:gd name="T60" fmla="*/ 81 w 91"/>
                <a:gd name="T61" fmla="*/ 78 h 81"/>
                <a:gd name="T62" fmla="*/ 78 w 91"/>
                <a:gd name="T63" fmla="*/ 76 h 81"/>
                <a:gd name="T64" fmla="*/ 72 w 91"/>
                <a:gd name="T65" fmla="*/ 75 h 81"/>
                <a:gd name="T66" fmla="*/ 67 w 91"/>
                <a:gd name="T67" fmla="*/ 73 h 81"/>
                <a:gd name="T68" fmla="*/ 62 w 91"/>
                <a:gd name="T69" fmla="*/ 71 h 81"/>
                <a:gd name="T70" fmla="*/ 57 w 91"/>
                <a:gd name="T71" fmla="*/ 69 h 81"/>
                <a:gd name="T72" fmla="*/ 52 w 91"/>
                <a:gd name="T73" fmla="*/ 68 h 81"/>
                <a:gd name="T74" fmla="*/ 46 w 91"/>
                <a:gd name="T75" fmla="*/ 66 h 81"/>
                <a:gd name="T76" fmla="*/ 43 w 91"/>
                <a:gd name="T77" fmla="*/ 64 h 81"/>
                <a:gd name="T78" fmla="*/ 38 w 91"/>
                <a:gd name="T79" fmla="*/ 62 h 81"/>
                <a:gd name="T80" fmla="*/ 34 w 91"/>
                <a:gd name="T81" fmla="*/ 61 h 81"/>
                <a:gd name="T82" fmla="*/ 31 w 91"/>
                <a:gd name="T83" fmla="*/ 61 h 81"/>
                <a:gd name="T84" fmla="*/ 29 w 91"/>
                <a:gd name="T85" fmla="*/ 61 h 81"/>
                <a:gd name="T86" fmla="*/ 24 w 91"/>
                <a:gd name="T87" fmla="*/ 59 h 81"/>
                <a:gd name="T88" fmla="*/ 19 w 91"/>
                <a:gd name="T89" fmla="*/ 59 h 81"/>
                <a:gd name="T90" fmla="*/ 14 w 91"/>
                <a:gd name="T91" fmla="*/ 59 h 81"/>
                <a:gd name="T92" fmla="*/ 10 w 91"/>
                <a:gd name="T93" fmla="*/ 59 h 81"/>
                <a:gd name="T94" fmla="*/ 7 w 91"/>
                <a:gd name="T95" fmla="*/ 59 h 81"/>
                <a:gd name="T96" fmla="*/ 3 w 91"/>
                <a:gd name="T97" fmla="*/ 59 h 81"/>
                <a:gd name="T98" fmla="*/ 2 w 91"/>
                <a:gd name="T99" fmla="*/ 59 h 81"/>
                <a:gd name="T100" fmla="*/ 0 w 91"/>
                <a:gd name="T101" fmla="*/ 42 h 81"/>
                <a:gd name="T102" fmla="*/ 0 w 91"/>
                <a:gd name="T10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" h="81">
                  <a:moveTo>
                    <a:pt x="0" y="42"/>
                  </a:moveTo>
                  <a:lnTo>
                    <a:pt x="2" y="40"/>
                  </a:lnTo>
                  <a:lnTo>
                    <a:pt x="5" y="40"/>
                  </a:lnTo>
                  <a:lnTo>
                    <a:pt x="7" y="38"/>
                  </a:lnTo>
                  <a:lnTo>
                    <a:pt x="10" y="37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6" y="31"/>
                  </a:lnTo>
                  <a:lnTo>
                    <a:pt x="29" y="30"/>
                  </a:lnTo>
                  <a:lnTo>
                    <a:pt x="34" y="28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6" y="24"/>
                  </a:lnTo>
                  <a:lnTo>
                    <a:pt x="50" y="23"/>
                  </a:lnTo>
                  <a:lnTo>
                    <a:pt x="55" y="19"/>
                  </a:lnTo>
                  <a:lnTo>
                    <a:pt x="60" y="16"/>
                  </a:lnTo>
                  <a:lnTo>
                    <a:pt x="65" y="11"/>
                  </a:lnTo>
                  <a:lnTo>
                    <a:pt x="71" y="7"/>
                  </a:lnTo>
                  <a:lnTo>
                    <a:pt x="74" y="4"/>
                  </a:lnTo>
                  <a:lnTo>
                    <a:pt x="76" y="2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3" y="12"/>
                  </a:lnTo>
                  <a:lnTo>
                    <a:pt x="40" y="43"/>
                  </a:lnTo>
                  <a:lnTo>
                    <a:pt x="91" y="69"/>
                  </a:lnTo>
                  <a:lnTo>
                    <a:pt x="90" y="81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4" y="80"/>
                  </a:lnTo>
                  <a:lnTo>
                    <a:pt x="81" y="78"/>
                  </a:lnTo>
                  <a:lnTo>
                    <a:pt x="78" y="76"/>
                  </a:lnTo>
                  <a:lnTo>
                    <a:pt x="72" y="75"/>
                  </a:lnTo>
                  <a:lnTo>
                    <a:pt x="67" y="73"/>
                  </a:lnTo>
                  <a:lnTo>
                    <a:pt x="62" y="71"/>
                  </a:lnTo>
                  <a:lnTo>
                    <a:pt x="57" y="69"/>
                  </a:lnTo>
                  <a:lnTo>
                    <a:pt x="52" y="68"/>
                  </a:lnTo>
                  <a:lnTo>
                    <a:pt x="46" y="66"/>
                  </a:lnTo>
                  <a:lnTo>
                    <a:pt x="43" y="64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19" y="59"/>
                  </a:lnTo>
                  <a:lnTo>
                    <a:pt x="14" y="59"/>
                  </a:lnTo>
                  <a:lnTo>
                    <a:pt x="10" y="59"/>
                  </a:lnTo>
                  <a:lnTo>
                    <a:pt x="7" y="59"/>
                  </a:lnTo>
                  <a:lnTo>
                    <a:pt x="3" y="59"/>
                  </a:lnTo>
                  <a:lnTo>
                    <a:pt x="2" y="59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62"/>
            <p:cNvSpPr>
              <a:spLocks/>
            </p:cNvSpPr>
            <p:nvPr/>
          </p:nvSpPr>
          <p:spPr bwMode="auto">
            <a:xfrm>
              <a:off x="3693" y="2419"/>
              <a:ext cx="53" cy="18"/>
            </a:xfrm>
            <a:custGeom>
              <a:avLst/>
              <a:gdLst>
                <a:gd name="T0" fmla="*/ 0 w 107"/>
                <a:gd name="T1" fmla="*/ 0 h 37"/>
                <a:gd name="T2" fmla="*/ 2 w 107"/>
                <a:gd name="T3" fmla="*/ 0 h 37"/>
                <a:gd name="T4" fmla="*/ 3 w 107"/>
                <a:gd name="T5" fmla="*/ 0 h 37"/>
                <a:gd name="T6" fmla="*/ 7 w 107"/>
                <a:gd name="T7" fmla="*/ 0 h 37"/>
                <a:gd name="T8" fmla="*/ 10 w 107"/>
                <a:gd name="T9" fmla="*/ 0 h 37"/>
                <a:gd name="T10" fmla="*/ 14 w 107"/>
                <a:gd name="T11" fmla="*/ 0 h 37"/>
                <a:gd name="T12" fmla="*/ 19 w 107"/>
                <a:gd name="T13" fmla="*/ 2 h 37"/>
                <a:gd name="T14" fmla="*/ 24 w 107"/>
                <a:gd name="T15" fmla="*/ 2 h 37"/>
                <a:gd name="T16" fmla="*/ 29 w 107"/>
                <a:gd name="T17" fmla="*/ 2 h 37"/>
                <a:gd name="T18" fmla="*/ 35 w 107"/>
                <a:gd name="T19" fmla="*/ 2 h 37"/>
                <a:gd name="T20" fmla="*/ 40 w 107"/>
                <a:gd name="T21" fmla="*/ 2 h 37"/>
                <a:gd name="T22" fmla="*/ 47 w 107"/>
                <a:gd name="T23" fmla="*/ 4 h 37"/>
                <a:gd name="T24" fmla="*/ 50 w 107"/>
                <a:gd name="T25" fmla="*/ 4 h 37"/>
                <a:gd name="T26" fmla="*/ 55 w 107"/>
                <a:gd name="T27" fmla="*/ 4 h 37"/>
                <a:gd name="T28" fmla="*/ 60 w 107"/>
                <a:gd name="T29" fmla="*/ 5 h 37"/>
                <a:gd name="T30" fmla="*/ 66 w 107"/>
                <a:gd name="T31" fmla="*/ 5 h 37"/>
                <a:gd name="T32" fmla="*/ 69 w 107"/>
                <a:gd name="T33" fmla="*/ 7 h 37"/>
                <a:gd name="T34" fmla="*/ 73 w 107"/>
                <a:gd name="T35" fmla="*/ 7 h 37"/>
                <a:gd name="T36" fmla="*/ 76 w 107"/>
                <a:gd name="T37" fmla="*/ 9 h 37"/>
                <a:gd name="T38" fmla="*/ 81 w 107"/>
                <a:gd name="T39" fmla="*/ 11 h 37"/>
                <a:gd name="T40" fmla="*/ 83 w 107"/>
                <a:gd name="T41" fmla="*/ 11 h 37"/>
                <a:gd name="T42" fmla="*/ 88 w 107"/>
                <a:gd name="T43" fmla="*/ 12 h 37"/>
                <a:gd name="T44" fmla="*/ 92 w 107"/>
                <a:gd name="T45" fmla="*/ 14 h 37"/>
                <a:gd name="T46" fmla="*/ 95 w 107"/>
                <a:gd name="T47" fmla="*/ 16 h 37"/>
                <a:gd name="T48" fmla="*/ 98 w 107"/>
                <a:gd name="T49" fmla="*/ 17 h 37"/>
                <a:gd name="T50" fmla="*/ 104 w 107"/>
                <a:gd name="T51" fmla="*/ 21 h 37"/>
                <a:gd name="T52" fmla="*/ 105 w 107"/>
                <a:gd name="T53" fmla="*/ 21 h 37"/>
                <a:gd name="T54" fmla="*/ 107 w 107"/>
                <a:gd name="T55" fmla="*/ 23 h 37"/>
                <a:gd name="T56" fmla="*/ 107 w 107"/>
                <a:gd name="T57" fmla="*/ 37 h 37"/>
                <a:gd name="T58" fmla="*/ 105 w 107"/>
                <a:gd name="T59" fmla="*/ 37 h 37"/>
                <a:gd name="T60" fmla="*/ 100 w 107"/>
                <a:gd name="T61" fmla="*/ 35 h 37"/>
                <a:gd name="T62" fmla="*/ 97 w 107"/>
                <a:gd name="T63" fmla="*/ 33 h 37"/>
                <a:gd name="T64" fmla="*/ 93 w 107"/>
                <a:gd name="T65" fmla="*/ 31 h 37"/>
                <a:gd name="T66" fmla="*/ 90 w 107"/>
                <a:gd name="T67" fmla="*/ 30 h 37"/>
                <a:gd name="T68" fmla="*/ 86 w 107"/>
                <a:gd name="T69" fmla="*/ 30 h 37"/>
                <a:gd name="T70" fmla="*/ 79 w 107"/>
                <a:gd name="T71" fmla="*/ 28 h 37"/>
                <a:gd name="T72" fmla="*/ 76 w 107"/>
                <a:gd name="T73" fmla="*/ 26 h 37"/>
                <a:gd name="T74" fmla="*/ 71 w 107"/>
                <a:gd name="T75" fmla="*/ 24 h 37"/>
                <a:gd name="T76" fmla="*/ 66 w 107"/>
                <a:gd name="T77" fmla="*/ 23 h 37"/>
                <a:gd name="T78" fmla="*/ 60 w 107"/>
                <a:gd name="T79" fmla="*/ 21 h 37"/>
                <a:gd name="T80" fmla="*/ 55 w 107"/>
                <a:gd name="T81" fmla="*/ 21 h 37"/>
                <a:gd name="T82" fmla="*/ 50 w 107"/>
                <a:gd name="T83" fmla="*/ 19 h 37"/>
                <a:gd name="T84" fmla="*/ 47 w 107"/>
                <a:gd name="T85" fmla="*/ 19 h 37"/>
                <a:gd name="T86" fmla="*/ 41 w 107"/>
                <a:gd name="T87" fmla="*/ 19 h 37"/>
                <a:gd name="T88" fmla="*/ 38 w 107"/>
                <a:gd name="T89" fmla="*/ 19 h 37"/>
                <a:gd name="T90" fmla="*/ 33 w 107"/>
                <a:gd name="T91" fmla="*/ 17 h 37"/>
                <a:gd name="T92" fmla="*/ 29 w 107"/>
                <a:gd name="T93" fmla="*/ 17 h 37"/>
                <a:gd name="T94" fmla="*/ 24 w 107"/>
                <a:gd name="T95" fmla="*/ 17 h 37"/>
                <a:gd name="T96" fmla="*/ 21 w 107"/>
                <a:gd name="T97" fmla="*/ 17 h 37"/>
                <a:gd name="T98" fmla="*/ 17 w 107"/>
                <a:gd name="T99" fmla="*/ 17 h 37"/>
                <a:gd name="T100" fmla="*/ 14 w 107"/>
                <a:gd name="T101" fmla="*/ 17 h 37"/>
                <a:gd name="T102" fmla="*/ 10 w 107"/>
                <a:gd name="T103" fmla="*/ 17 h 37"/>
                <a:gd name="T104" fmla="*/ 7 w 107"/>
                <a:gd name="T105" fmla="*/ 17 h 37"/>
                <a:gd name="T106" fmla="*/ 5 w 107"/>
                <a:gd name="T107" fmla="*/ 17 h 37"/>
                <a:gd name="T108" fmla="*/ 3 w 107"/>
                <a:gd name="T109" fmla="*/ 17 h 37"/>
                <a:gd name="T110" fmla="*/ 0 w 107"/>
                <a:gd name="T111" fmla="*/ 17 h 37"/>
                <a:gd name="T112" fmla="*/ 0 w 107"/>
                <a:gd name="T113" fmla="*/ 17 h 37"/>
                <a:gd name="T114" fmla="*/ 0 w 107"/>
                <a:gd name="T115" fmla="*/ 0 h 37"/>
                <a:gd name="T116" fmla="*/ 0 w 107"/>
                <a:gd name="T1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" h="37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5" y="4"/>
                  </a:lnTo>
                  <a:lnTo>
                    <a:pt x="60" y="5"/>
                  </a:lnTo>
                  <a:lnTo>
                    <a:pt x="66" y="5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5" y="16"/>
                  </a:lnTo>
                  <a:lnTo>
                    <a:pt x="98" y="17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7" y="23"/>
                  </a:lnTo>
                  <a:lnTo>
                    <a:pt x="107" y="37"/>
                  </a:lnTo>
                  <a:lnTo>
                    <a:pt x="105" y="37"/>
                  </a:lnTo>
                  <a:lnTo>
                    <a:pt x="100" y="35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79" y="28"/>
                  </a:lnTo>
                  <a:lnTo>
                    <a:pt x="76" y="26"/>
                  </a:lnTo>
                  <a:lnTo>
                    <a:pt x="71" y="24"/>
                  </a:lnTo>
                  <a:lnTo>
                    <a:pt x="66" y="23"/>
                  </a:lnTo>
                  <a:lnTo>
                    <a:pt x="60" y="21"/>
                  </a:lnTo>
                  <a:lnTo>
                    <a:pt x="55" y="21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3" y="17"/>
                  </a:lnTo>
                  <a:lnTo>
                    <a:pt x="29" y="17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63"/>
            <p:cNvSpPr>
              <a:spLocks/>
            </p:cNvSpPr>
            <p:nvPr/>
          </p:nvSpPr>
          <p:spPr bwMode="auto">
            <a:xfrm>
              <a:off x="3676" y="2468"/>
              <a:ext cx="56" cy="34"/>
            </a:xfrm>
            <a:custGeom>
              <a:avLst/>
              <a:gdLst>
                <a:gd name="T0" fmla="*/ 9 w 112"/>
                <a:gd name="T1" fmla="*/ 0 h 67"/>
                <a:gd name="T2" fmla="*/ 16 w 112"/>
                <a:gd name="T3" fmla="*/ 0 h 67"/>
                <a:gd name="T4" fmla="*/ 26 w 112"/>
                <a:gd name="T5" fmla="*/ 1 h 67"/>
                <a:gd name="T6" fmla="*/ 33 w 112"/>
                <a:gd name="T7" fmla="*/ 1 h 67"/>
                <a:gd name="T8" fmla="*/ 40 w 112"/>
                <a:gd name="T9" fmla="*/ 3 h 67"/>
                <a:gd name="T10" fmla="*/ 45 w 112"/>
                <a:gd name="T11" fmla="*/ 5 h 67"/>
                <a:gd name="T12" fmla="*/ 52 w 112"/>
                <a:gd name="T13" fmla="*/ 5 h 67"/>
                <a:gd name="T14" fmla="*/ 59 w 112"/>
                <a:gd name="T15" fmla="*/ 7 h 67"/>
                <a:gd name="T16" fmla="*/ 66 w 112"/>
                <a:gd name="T17" fmla="*/ 10 h 67"/>
                <a:gd name="T18" fmla="*/ 78 w 112"/>
                <a:gd name="T19" fmla="*/ 14 h 67"/>
                <a:gd name="T20" fmla="*/ 88 w 112"/>
                <a:gd name="T21" fmla="*/ 20 h 67"/>
                <a:gd name="T22" fmla="*/ 93 w 112"/>
                <a:gd name="T23" fmla="*/ 26 h 67"/>
                <a:gd name="T24" fmla="*/ 100 w 112"/>
                <a:gd name="T25" fmla="*/ 31 h 67"/>
                <a:gd name="T26" fmla="*/ 104 w 112"/>
                <a:gd name="T27" fmla="*/ 38 h 67"/>
                <a:gd name="T28" fmla="*/ 107 w 112"/>
                <a:gd name="T29" fmla="*/ 43 h 67"/>
                <a:gd name="T30" fmla="*/ 111 w 112"/>
                <a:gd name="T31" fmla="*/ 53 h 67"/>
                <a:gd name="T32" fmla="*/ 112 w 112"/>
                <a:gd name="T33" fmla="*/ 57 h 67"/>
                <a:gd name="T34" fmla="*/ 100 w 112"/>
                <a:gd name="T35" fmla="*/ 65 h 67"/>
                <a:gd name="T36" fmla="*/ 100 w 112"/>
                <a:gd name="T37" fmla="*/ 60 h 67"/>
                <a:gd name="T38" fmla="*/ 95 w 112"/>
                <a:gd name="T39" fmla="*/ 52 h 67"/>
                <a:gd name="T40" fmla="*/ 87 w 112"/>
                <a:gd name="T41" fmla="*/ 41 h 67"/>
                <a:gd name="T42" fmla="*/ 78 w 112"/>
                <a:gd name="T43" fmla="*/ 34 h 67"/>
                <a:gd name="T44" fmla="*/ 69 w 112"/>
                <a:gd name="T45" fmla="*/ 27 h 67"/>
                <a:gd name="T46" fmla="*/ 62 w 112"/>
                <a:gd name="T47" fmla="*/ 24 h 67"/>
                <a:gd name="T48" fmla="*/ 55 w 112"/>
                <a:gd name="T49" fmla="*/ 20 h 67"/>
                <a:gd name="T50" fmla="*/ 50 w 112"/>
                <a:gd name="T51" fmla="*/ 19 h 67"/>
                <a:gd name="T52" fmla="*/ 40 w 112"/>
                <a:gd name="T53" fmla="*/ 15 h 67"/>
                <a:gd name="T54" fmla="*/ 30 w 112"/>
                <a:gd name="T55" fmla="*/ 12 h 67"/>
                <a:gd name="T56" fmla="*/ 17 w 112"/>
                <a:gd name="T57" fmla="*/ 12 h 67"/>
                <a:gd name="T58" fmla="*/ 9 w 112"/>
                <a:gd name="T59" fmla="*/ 12 h 67"/>
                <a:gd name="T60" fmla="*/ 0 w 112"/>
                <a:gd name="T61" fmla="*/ 12 h 67"/>
                <a:gd name="T62" fmla="*/ 7 w 112"/>
                <a:gd name="T6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67">
                  <a:moveTo>
                    <a:pt x="7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9" y="5"/>
                  </a:lnTo>
                  <a:lnTo>
                    <a:pt x="52" y="5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62" y="8"/>
                  </a:lnTo>
                  <a:lnTo>
                    <a:pt x="66" y="10"/>
                  </a:lnTo>
                  <a:lnTo>
                    <a:pt x="73" y="12"/>
                  </a:lnTo>
                  <a:lnTo>
                    <a:pt x="78" y="14"/>
                  </a:lnTo>
                  <a:lnTo>
                    <a:pt x="83" y="17"/>
                  </a:lnTo>
                  <a:lnTo>
                    <a:pt x="88" y="20"/>
                  </a:lnTo>
                  <a:lnTo>
                    <a:pt x="90" y="22"/>
                  </a:lnTo>
                  <a:lnTo>
                    <a:pt x="93" y="26"/>
                  </a:lnTo>
                  <a:lnTo>
                    <a:pt x="97" y="27"/>
                  </a:lnTo>
                  <a:lnTo>
                    <a:pt x="100" y="31"/>
                  </a:lnTo>
                  <a:lnTo>
                    <a:pt x="102" y="34"/>
                  </a:lnTo>
                  <a:lnTo>
                    <a:pt x="104" y="38"/>
                  </a:lnTo>
                  <a:lnTo>
                    <a:pt x="106" y="41"/>
                  </a:lnTo>
                  <a:lnTo>
                    <a:pt x="107" y="43"/>
                  </a:lnTo>
                  <a:lnTo>
                    <a:pt x="109" y="48"/>
                  </a:lnTo>
                  <a:lnTo>
                    <a:pt x="111" y="53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00" y="67"/>
                  </a:lnTo>
                  <a:lnTo>
                    <a:pt x="100" y="65"/>
                  </a:lnTo>
                  <a:lnTo>
                    <a:pt x="100" y="64"/>
                  </a:lnTo>
                  <a:lnTo>
                    <a:pt x="100" y="60"/>
                  </a:lnTo>
                  <a:lnTo>
                    <a:pt x="99" y="57"/>
                  </a:lnTo>
                  <a:lnTo>
                    <a:pt x="95" y="52"/>
                  </a:lnTo>
                  <a:lnTo>
                    <a:pt x="90" y="46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34"/>
                  </a:lnTo>
                  <a:lnTo>
                    <a:pt x="73" y="31"/>
                  </a:lnTo>
                  <a:lnTo>
                    <a:pt x="69" y="27"/>
                  </a:lnTo>
                  <a:lnTo>
                    <a:pt x="66" y="26"/>
                  </a:lnTo>
                  <a:lnTo>
                    <a:pt x="62" y="24"/>
                  </a:lnTo>
                  <a:lnTo>
                    <a:pt x="61" y="22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2"/>
                  </a:lnTo>
                  <a:lnTo>
                    <a:pt x="23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164"/>
            <p:cNvSpPr>
              <a:spLocks/>
            </p:cNvSpPr>
            <p:nvPr/>
          </p:nvSpPr>
          <p:spPr bwMode="auto">
            <a:xfrm>
              <a:off x="3687" y="2450"/>
              <a:ext cx="56" cy="27"/>
            </a:xfrm>
            <a:custGeom>
              <a:avLst/>
              <a:gdLst>
                <a:gd name="T0" fmla="*/ 19 w 112"/>
                <a:gd name="T1" fmla="*/ 2 h 54"/>
                <a:gd name="T2" fmla="*/ 19 w 112"/>
                <a:gd name="T3" fmla="*/ 0 h 54"/>
                <a:gd name="T4" fmla="*/ 22 w 112"/>
                <a:gd name="T5" fmla="*/ 0 h 54"/>
                <a:gd name="T6" fmla="*/ 26 w 112"/>
                <a:gd name="T7" fmla="*/ 0 h 54"/>
                <a:gd name="T8" fmla="*/ 31 w 112"/>
                <a:gd name="T9" fmla="*/ 0 h 54"/>
                <a:gd name="T10" fmla="*/ 34 w 112"/>
                <a:gd name="T11" fmla="*/ 0 h 54"/>
                <a:gd name="T12" fmla="*/ 39 w 112"/>
                <a:gd name="T13" fmla="*/ 0 h 54"/>
                <a:gd name="T14" fmla="*/ 43 w 112"/>
                <a:gd name="T15" fmla="*/ 0 h 54"/>
                <a:gd name="T16" fmla="*/ 48 w 112"/>
                <a:gd name="T17" fmla="*/ 0 h 54"/>
                <a:gd name="T18" fmla="*/ 51 w 112"/>
                <a:gd name="T19" fmla="*/ 0 h 54"/>
                <a:gd name="T20" fmla="*/ 57 w 112"/>
                <a:gd name="T21" fmla="*/ 2 h 54"/>
                <a:gd name="T22" fmla="*/ 62 w 112"/>
                <a:gd name="T23" fmla="*/ 4 h 54"/>
                <a:gd name="T24" fmla="*/ 69 w 112"/>
                <a:gd name="T25" fmla="*/ 6 h 54"/>
                <a:gd name="T26" fmla="*/ 74 w 112"/>
                <a:gd name="T27" fmla="*/ 7 h 54"/>
                <a:gd name="T28" fmla="*/ 79 w 112"/>
                <a:gd name="T29" fmla="*/ 9 h 54"/>
                <a:gd name="T30" fmla="*/ 83 w 112"/>
                <a:gd name="T31" fmla="*/ 13 h 54"/>
                <a:gd name="T32" fmla="*/ 88 w 112"/>
                <a:gd name="T33" fmla="*/ 14 h 54"/>
                <a:gd name="T34" fmla="*/ 91 w 112"/>
                <a:gd name="T35" fmla="*/ 18 h 54"/>
                <a:gd name="T36" fmla="*/ 95 w 112"/>
                <a:gd name="T37" fmla="*/ 21 h 54"/>
                <a:gd name="T38" fmla="*/ 98 w 112"/>
                <a:gd name="T39" fmla="*/ 23 h 54"/>
                <a:gd name="T40" fmla="*/ 102 w 112"/>
                <a:gd name="T41" fmla="*/ 26 h 54"/>
                <a:gd name="T42" fmla="*/ 105 w 112"/>
                <a:gd name="T43" fmla="*/ 32 h 54"/>
                <a:gd name="T44" fmla="*/ 108 w 112"/>
                <a:gd name="T45" fmla="*/ 37 h 54"/>
                <a:gd name="T46" fmla="*/ 110 w 112"/>
                <a:gd name="T47" fmla="*/ 40 h 54"/>
                <a:gd name="T48" fmla="*/ 112 w 112"/>
                <a:gd name="T49" fmla="*/ 42 h 54"/>
                <a:gd name="T50" fmla="*/ 103 w 112"/>
                <a:gd name="T51" fmla="*/ 54 h 54"/>
                <a:gd name="T52" fmla="*/ 102 w 112"/>
                <a:gd name="T53" fmla="*/ 52 h 54"/>
                <a:gd name="T54" fmla="*/ 98 w 112"/>
                <a:gd name="T55" fmla="*/ 47 h 54"/>
                <a:gd name="T56" fmla="*/ 95 w 112"/>
                <a:gd name="T57" fmla="*/ 45 h 54"/>
                <a:gd name="T58" fmla="*/ 91 w 112"/>
                <a:gd name="T59" fmla="*/ 42 h 54"/>
                <a:gd name="T60" fmla="*/ 88 w 112"/>
                <a:gd name="T61" fmla="*/ 38 h 54"/>
                <a:gd name="T62" fmla="*/ 84 w 112"/>
                <a:gd name="T63" fmla="*/ 37 h 54"/>
                <a:gd name="T64" fmla="*/ 81 w 112"/>
                <a:gd name="T65" fmla="*/ 33 h 54"/>
                <a:gd name="T66" fmla="*/ 77 w 112"/>
                <a:gd name="T67" fmla="*/ 30 h 54"/>
                <a:gd name="T68" fmla="*/ 72 w 112"/>
                <a:gd name="T69" fmla="*/ 26 h 54"/>
                <a:gd name="T70" fmla="*/ 69 w 112"/>
                <a:gd name="T71" fmla="*/ 25 h 54"/>
                <a:gd name="T72" fmla="*/ 65 w 112"/>
                <a:gd name="T73" fmla="*/ 21 h 54"/>
                <a:gd name="T74" fmla="*/ 62 w 112"/>
                <a:gd name="T75" fmla="*/ 19 h 54"/>
                <a:gd name="T76" fmla="*/ 58 w 112"/>
                <a:gd name="T77" fmla="*/ 19 h 54"/>
                <a:gd name="T78" fmla="*/ 57 w 112"/>
                <a:gd name="T79" fmla="*/ 19 h 54"/>
                <a:gd name="T80" fmla="*/ 53 w 112"/>
                <a:gd name="T81" fmla="*/ 18 h 54"/>
                <a:gd name="T82" fmla="*/ 50 w 112"/>
                <a:gd name="T83" fmla="*/ 16 h 54"/>
                <a:gd name="T84" fmla="*/ 46 w 112"/>
                <a:gd name="T85" fmla="*/ 16 h 54"/>
                <a:gd name="T86" fmla="*/ 41 w 112"/>
                <a:gd name="T87" fmla="*/ 16 h 54"/>
                <a:gd name="T88" fmla="*/ 38 w 112"/>
                <a:gd name="T89" fmla="*/ 16 h 54"/>
                <a:gd name="T90" fmla="*/ 32 w 112"/>
                <a:gd name="T91" fmla="*/ 14 h 54"/>
                <a:gd name="T92" fmla="*/ 27 w 112"/>
                <a:gd name="T93" fmla="*/ 14 h 54"/>
                <a:gd name="T94" fmla="*/ 22 w 112"/>
                <a:gd name="T95" fmla="*/ 14 h 54"/>
                <a:gd name="T96" fmla="*/ 17 w 112"/>
                <a:gd name="T97" fmla="*/ 14 h 54"/>
                <a:gd name="T98" fmla="*/ 13 w 112"/>
                <a:gd name="T99" fmla="*/ 14 h 54"/>
                <a:gd name="T100" fmla="*/ 10 w 112"/>
                <a:gd name="T101" fmla="*/ 14 h 54"/>
                <a:gd name="T102" fmla="*/ 7 w 112"/>
                <a:gd name="T103" fmla="*/ 14 h 54"/>
                <a:gd name="T104" fmla="*/ 0 w 112"/>
                <a:gd name="T105" fmla="*/ 14 h 54"/>
                <a:gd name="T106" fmla="*/ 0 w 112"/>
                <a:gd name="T107" fmla="*/ 14 h 54"/>
                <a:gd name="T108" fmla="*/ 19 w 112"/>
                <a:gd name="T109" fmla="*/ 2 h 54"/>
                <a:gd name="T110" fmla="*/ 19 w 112"/>
                <a:gd name="T111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54">
                  <a:moveTo>
                    <a:pt x="19" y="2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9" y="6"/>
                  </a:lnTo>
                  <a:lnTo>
                    <a:pt x="74" y="7"/>
                  </a:lnTo>
                  <a:lnTo>
                    <a:pt x="79" y="9"/>
                  </a:lnTo>
                  <a:lnTo>
                    <a:pt x="83" y="13"/>
                  </a:lnTo>
                  <a:lnTo>
                    <a:pt x="88" y="14"/>
                  </a:lnTo>
                  <a:lnTo>
                    <a:pt x="91" y="18"/>
                  </a:lnTo>
                  <a:lnTo>
                    <a:pt x="95" y="21"/>
                  </a:lnTo>
                  <a:lnTo>
                    <a:pt x="98" y="23"/>
                  </a:lnTo>
                  <a:lnTo>
                    <a:pt x="102" y="26"/>
                  </a:lnTo>
                  <a:lnTo>
                    <a:pt x="105" y="32"/>
                  </a:lnTo>
                  <a:lnTo>
                    <a:pt x="108" y="37"/>
                  </a:lnTo>
                  <a:lnTo>
                    <a:pt x="110" y="40"/>
                  </a:lnTo>
                  <a:lnTo>
                    <a:pt x="112" y="42"/>
                  </a:lnTo>
                  <a:lnTo>
                    <a:pt x="103" y="54"/>
                  </a:lnTo>
                  <a:lnTo>
                    <a:pt x="102" y="52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1" y="42"/>
                  </a:lnTo>
                  <a:lnTo>
                    <a:pt x="88" y="38"/>
                  </a:lnTo>
                  <a:lnTo>
                    <a:pt x="84" y="37"/>
                  </a:lnTo>
                  <a:lnTo>
                    <a:pt x="81" y="33"/>
                  </a:lnTo>
                  <a:lnTo>
                    <a:pt x="77" y="30"/>
                  </a:lnTo>
                  <a:lnTo>
                    <a:pt x="72" y="26"/>
                  </a:lnTo>
                  <a:lnTo>
                    <a:pt x="69" y="25"/>
                  </a:lnTo>
                  <a:lnTo>
                    <a:pt x="65" y="21"/>
                  </a:lnTo>
                  <a:lnTo>
                    <a:pt x="62" y="19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53" y="18"/>
                  </a:lnTo>
                  <a:lnTo>
                    <a:pt x="50" y="16"/>
                  </a:lnTo>
                  <a:lnTo>
                    <a:pt x="46" y="16"/>
                  </a:lnTo>
                  <a:lnTo>
                    <a:pt x="41" y="16"/>
                  </a:lnTo>
                  <a:lnTo>
                    <a:pt x="38" y="16"/>
                  </a:lnTo>
                  <a:lnTo>
                    <a:pt x="32" y="14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165"/>
            <p:cNvSpPr>
              <a:spLocks/>
            </p:cNvSpPr>
            <p:nvPr/>
          </p:nvSpPr>
          <p:spPr bwMode="auto">
            <a:xfrm>
              <a:off x="3634" y="2448"/>
              <a:ext cx="71" cy="110"/>
            </a:xfrm>
            <a:custGeom>
              <a:avLst/>
              <a:gdLst>
                <a:gd name="T0" fmla="*/ 119 w 141"/>
                <a:gd name="T1" fmla="*/ 5 h 219"/>
                <a:gd name="T2" fmla="*/ 103 w 141"/>
                <a:gd name="T3" fmla="*/ 17 h 219"/>
                <a:gd name="T4" fmla="*/ 81 w 141"/>
                <a:gd name="T5" fmla="*/ 36 h 219"/>
                <a:gd name="T6" fmla="*/ 63 w 141"/>
                <a:gd name="T7" fmla="*/ 52 h 219"/>
                <a:gd name="T8" fmla="*/ 51 w 141"/>
                <a:gd name="T9" fmla="*/ 66 h 219"/>
                <a:gd name="T10" fmla="*/ 31 w 141"/>
                <a:gd name="T11" fmla="*/ 86 h 219"/>
                <a:gd name="T12" fmla="*/ 13 w 141"/>
                <a:gd name="T13" fmla="*/ 107 h 219"/>
                <a:gd name="T14" fmla="*/ 1 w 141"/>
                <a:gd name="T15" fmla="*/ 126 h 219"/>
                <a:gd name="T16" fmla="*/ 0 w 141"/>
                <a:gd name="T17" fmla="*/ 145 h 219"/>
                <a:gd name="T18" fmla="*/ 1 w 141"/>
                <a:gd name="T19" fmla="*/ 164 h 219"/>
                <a:gd name="T20" fmla="*/ 8 w 141"/>
                <a:gd name="T21" fmla="*/ 183 h 219"/>
                <a:gd name="T22" fmla="*/ 24 w 141"/>
                <a:gd name="T23" fmla="*/ 199 h 219"/>
                <a:gd name="T24" fmla="*/ 39 w 141"/>
                <a:gd name="T25" fmla="*/ 209 h 219"/>
                <a:gd name="T26" fmla="*/ 55 w 141"/>
                <a:gd name="T27" fmla="*/ 214 h 219"/>
                <a:gd name="T28" fmla="*/ 69 w 141"/>
                <a:gd name="T29" fmla="*/ 218 h 219"/>
                <a:gd name="T30" fmla="*/ 84 w 141"/>
                <a:gd name="T31" fmla="*/ 219 h 219"/>
                <a:gd name="T32" fmla="*/ 98 w 141"/>
                <a:gd name="T33" fmla="*/ 219 h 219"/>
                <a:gd name="T34" fmla="*/ 117 w 141"/>
                <a:gd name="T35" fmla="*/ 218 h 219"/>
                <a:gd name="T36" fmla="*/ 127 w 141"/>
                <a:gd name="T37" fmla="*/ 214 h 219"/>
                <a:gd name="T38" fmla="*/ 124 w 141"/>
                <a:gd name="T39" fmla="*/ 207 h 219"/>
                <a:gd name="T40" fmla="*/ 110 w 141"/>
                <a:gd name="T41" fmla="*/ 207 h 219"/>
                <a:gd name="T42" fmla="*/ 96 w 141"/>
                <a:gd name="T43" fmla="*/ 207 h 219"/>
                <a:gd name="T44" fmla="*/ 82 w 141"/>
                <a:gd name="T45" fmla="*/ 207 h 219"/>
                <a:gd name="T46" fmla="*/ 67 w 141"/>
                <a:gd name="T47" fmla="*/ 204 h 219"/>
                <a:gd name="T48" fmla="*/ 53 w 141"/>
                <a:gd name="T49" fmla="*/ 200 h 219"/>
                <a:gd name="T50" fmla="*/ 38 w 141"/>
                <a:gd name="T51" fmla="*/ 192 h 219"/>
                <a:gd name="T52" fmla="*/ 24 w 141"/>
                <a:gd name="T53" fmla="*/ 178 h 219"/>
                <a:gd name="T54" fmla="*/ 17 w 141"/>
                <a:gd name="T55" fmla="*/ 161 h 219"/>
                <a:gd name="T56" fmla="*/ 39 w 141"/>
                <a:gd name="T57" fmla="*/ 178 h 219"/>
                <a:gd name="T58" fmla="*/ 82 w 141"/>
                <a:gd name="T59" fmla="*/ 175 h 219"/>
                <a:gd name="T60" fmla="*/ 65 w 141"/>
                <a:gd name="T61" fmla="*/ 166 h 219"/>
                <a:gd name="T62" fmla="*/ 67 w 141"/>
                <a:gd name="T63" fmla="*/ 150 h 219"/>
                <a:gd name="T64" fmla="*/ 76 w 141"/>
                <a:gd name="T65" fmla="*/ 133 h 219"/>
                <a:gd name="T66" fmla="*/ 76 w 141"/>
                <a:gd name="T67" fmla="*/ 123 h 219"/>
                <a:gd name="T68" fmla="*/ 67 w 141"/>
                <a:gd name="T69" fmla="*/ 133 h 219"/>
                <a:gd name="T70" fmla="*/ 58 w 141"/>
                <a:gd name="T71" fmla="*/ 150 h 219"/>
                <a:gd name="T72" fmla="*/ 53 w 141"/>
                <a:gd name="T73" fmla="*/ 164 h 219"/>
                <a:gd name="T74" fmla="*/ 46 w 141"/>
                <a:gd name="T75" fmla="*/ 149 h 219"/>
                <a:gd name="T76" fmla="*/ 53 w 141"/>
                <a:gd name="T77" fmla="*/ 131 h 219"/>
                <a:gd name="T78" fmla="*/ 58 w 141"/>
                <a:gd name="T79" fmla="*/ 117 h 219"/>
                <a:gd name="T80" fmla="*/ 57 w 141"/>
                <a:gd name="T81" fmla="*/ 111 h 219"/>
                <a:gd name="T82" fmla="*/ 25 w 141"/>
                <a:gd name="T83" fmla="*/ 145 h 219"/>
                <a:gd name="T84" fmla="*/ 22 w 141"/>
                <a:gd name="T85" fmla="*/ 135 h 219"/>
                <a:gd name="T86" fmla="*/ 29 w 141"/>
                <a:gd name="T87" fmla="*/ 117 h 219"/>
                <a:gd name="T88" fmla="*/ 74 w 141"/>
                <a:gd name="T89" fmla="*/ 78 h 219"/>
                <a:gd name="T90" fmla="*/ 79 w 141"/>
                <a:gd name="T91" fmla="*/ 69 h 219"/>
                <a:gd name="T92" fmla="*/ 91 w 141"/>
                <a:gd name="T93" fmla="*/ 52 h 219"/>
                <a:gd name="T94" fmla="*/ 105 w 141"/>
                <a:gd name="T95" fmla="*/ 33 h 219"/>
                <a:gd name="T96" fmla="*/ 119 w 141"/>
                <a:gd name="T97" fmla="*/ 19 h 219"/>
                <a:gd name="T98" fmla="*/ 134 w 141"/>
                <a:gd name="T99" fmla="*/ 7 h 219"/>
                <a:gd name="T100" fmla="*/ 129 w 141"/>
                <a:gd name="T10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219">
                  <a:moveTo>
                    <a:pt x="129" y="0"/>
                  </a:moveTo>
                  <a:lnTo>
                    <a:pt x="127" y="0"/>
                  </a:lnTo>
                  <a:lnTo>
                    <a:pt x="122" y="3"/>
                  </a:lnTo>
                  <a:lnTo>
                    <a:pt x="119" y="5"/>
                  </a:lnTo>
                  <a:lnTo>
                    <a:pt x="117" y="7"/>
                  </a:lnTo>
                  <a:lnTo>
                    <a:pt x="112" y="10"/>
                  </a:lnTo>
                  <a:lnTo>
                    <a:pt x="108" y="14"/>
                  </a:lnTo>
                  <a:lnTo>
                    <a:pt x="103" y="17"/>
                  </a:lnTo>
                  <a:lnTo>
                    <a:pt x="98" y="21"/>
                  </a:lnTo>
                  <a:lnTo>
                    <a:pt x="91" y="26"/>
                  </a:lnTo>
                  <a:lnTo>
                    <a:pt x="86" y="31"/>
                  </a:lnTo>
                  <a:lnTo>
                    <a:pt x="81" y="36"/>
                  </a:lnTo>
                  <a:lnTo>
                    <a:pt x="74" y="41"/>
                  </a:lnTo>
                  <a:lnTo>
                    <a:pt x="70" y="45"/>
                  </a:lnTo>
                  <a:lnTo>
                    <a:pt x="67" y="48"/>
                  </a:lnTo>
                  <a:lnTo>
                    <a:pt x="63" y="52"/>
                  </a:lnTo>
                  <a:lnTo>
                    <a:pt x="62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1" y="66"/>
                  </a:lnTo>
                  <a:lnTo>
                    <a:pt x="48" y="69"/>
                  </a:lnTo>
                  <a:lnTo>
                    <a:pt x="41" y="74"/>
                  </a:lnTo>
                  <a:lnTo>
                    <a:pt x="36" y="81"/>
                  </a:lnTo>
                  <a:lnTo>
                    <a:pt x="31" y="86"/>
                  </a:lnTo>
                  <a:lnTo>
                    <a:pt x="25" y="92"/>
                  </a:lnTo>
                  <a:lnTo>
                    <a:pt x="20" y="97"/>
                  </a:lnTo>
                  <a:lnTo>
                    <a:pt x="17" y="102"/>
                  </a:lnTo>
                  <a:lnTo>
                    <a:pt x="13" y="107"/>
                  </a:lnTo>
                  <a:lnTo>
                    <a:pt x="10" y="112"/>
                  </a:lnTo>
                  <a:lnTo>
                    <a:pt x="6" y="116"/>
                  </a:lnTo>
                  <a:lnTo>
                    <a:pt x="5" y="121"/>
                  </a:lnTo>
                  <a:lnTo>
                    <a:pt x="1" y="126"/>
                  </a:lnTo>
                  <a:lnTo>
                    <a:pt x="1" y="131"/>
                  </a:lnTo>
                  <a:lnTo>
                    <a:pt x="0" y="136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1" y="161"/>
                  </a:lnTo>
                  <a:lnTo>
                    <a:pt x="1" y="164"/>
                  </a:lnTo>
                  <a:lnTo>
                    <a:pt x="3" y="169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8"/>
                  </a:lnTo>
                  <a:lnTo>
                    <a:pt x="15" y="192"/>
                  </a:lnTo>
                  <a:lnTo>
                    <a:pt x="19" y="195"/>
                  </a:lnTo>
                  <a:lnTo>
                    <a:pt x="24" y="199"/>
                  </a:lnTo>
                  <a:lnTo>
                    <a:pt x="29" y="204"/>
                  </a:lnTo>
                  <a:lnTo>
                    <a:pt x="32" y="206"/>
                  </a:lnTo>
                  <a:lnTo>
                    <a:pt x="36" y="207"/>
                  </a:lnTo>
                  <a:lnTo>
                    <a:pt x="39" y="209"/>
                  </a:lnTo>
                  <a:lnTo>
                    <a:pt x="44" y="211"/>
                  </a:lnTo>
                  <a:lnTo>
                    <a:pt x="48" y="213"/>
                  </a:lnTo>
                  <a:lnTo>
                    <a:pt x="51" y="214"/>
                  </a:lnTo>
                  <a:lnTo>
                    <a:pt x="55" y="214"/>
                  </a:lnTo>
                  <a:lnTo>
                    <a:pt x="58" y="216"/>
                  </a:lnTo>
                  <a:lnTo>
                    <a:pt x="62" y="216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74" y="219"/>
                  </a:lnTo>
                  <a:lnTo>
                    <a:pt x="77" y="219"/>
                  </a:lnTo>
                  <a:lnTo>
                    <a:pt x="81" y="219"/>
                  </a:lnTo>
                  <a:lnTo>
                    <a:pt x="84" y="219"/>
                  </a:lnTo>
                  <a:lnTo>
                    <a:pt x="88" y="219"/>
                  </a:lnTo>
                  <a:lnTo>
                    <a:pt x="91" y="219"/>
                  </a:lnTo>
                  <a:lnTo>
                    <a:pt x="95" y="219"/>
                  </a:lnTo>
                  <a:lnTo>
                    <a:pt x="98" y="219"/>
                  </a:lnTo>
                  <a:lnTo>
                    <a:pt x="101" y="219"/>
                  </a:lnTo>
                  <a:lnTo>
                    <a:pt x="107" y="218"/>
                  </a:lnTo>
                  <a:lnTo>
                    <a:pt x="112" y="218"/>
                  </a:lnTo>
                  <a:lnTo>
                    <a:pt x="117" y="218"/>
                  </a:lnTo>
                  <a:lnTo>
                    <a:pt x="120" y="216"/>
                  </a:lnTo>
                  <a:lnTo>
                    <a:pt x="124" y="216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9" y="214"/>
                  </a:lnTo>
                  <a:lnTo>
                    <a:pt x="127" y="207"/>
                  </a:lnTo>
                  <a:lnTo>
                    <a:pt x="126" y="207"/>
                  </a:lnTo>
                  <a:lnTo>
                    <a:pt x="124" y="207"/>
                  </a:lnTo>
                  <a:lnTo>
                    <a:pt x="120" y="207"/>
                  </a:lnTo>
                  <a:lnTo>
                    <a:pt x="117" y="207"/>
                  </a:lnTo>
                  <a:lnTo>
                    <a:pt x="114" y="207"/>
                  </a:lnTo>
                  <a:lnTo>
                    <a:pt x="110" y="207"/>
                  </a:lnTo>
                  <a:lnTo>
                    <a:pt x="107" y="207"/>
                  </a:lnTo>
                  <a:lnTo>
                    <a:pt x="103" y="207"/>
                  </a:lnTo>
                  <a:lnTo>
                    <a:pt x="100" y="207"/>
                  </a:lnTo>
                  <a:lnTo>
                    <a:pt x="96" y="207"/>
                  </a:lnTo>
                  <a:lnTo>
                    <a:pt x="93" y="207"/>
                  </a:lnTo>
                  <a:lnTo>
                    <a:pt x="91" y="207"/>
                  </a:lnTo>
                  <a:lnTo>
                    <a:pt x="86" y="207"/>
                  </a:lnTo>
                  <a:lnTo>
                    <a:pt x="82" y="207"/>
                  </a:lnTo>
                  <a:lnTo>
                    <a:pt x="79" y="206"/>
                  </a:lnTo>
                  <a:lnTo>
                    <a:pt x="76" y="206"/>
                  </a:lnTo>
                  <a:lnTo>
                    <a:pt x="70" y="204"/>
                  </a:lnTo>
                  <a:lnTo>
                    <a:pt x="67" y="204"/>
                  </a:lnTo>
                  <a:lnTo>
                    <a:pt x="63" y="204"/>
                  </a:lnTo>
                  <a:lnTo>
                    <a:pt x="60" y="202"/>
                  </a:lnTo>
                  <a:lnTo>
                    <a:pt x="57" y="202"/>
                  </a:lnTo>
                  <a:lnTo>
                    <a:pt x="53" y="200"/>
                  </a:lnTo>
                  <a:lnTo>
                    <a:pt x="50" y="199"/>
                  </a:lnTo>
                  <a:lnTo>
                    <a:pt x="46" y="199"/>
                  </a:lnTo>
                  <a:lnTo>
                    <a:pt x="41" y="195"/>
                  </a:lnTo>
                  <a:lnTo>
                    <a:pt x="38" y="192"/>
                  </a:lnTo>
                  <a:lnTo>
                    <a:pt x="32" y="188"/>
                  </a:lnTo>
                  <a:lnTo>
                    <a:pt x="29" y="185"/>
                  </a:lnTo>
                  <a:lnTo>
                    <a:pt x="25" y="181"/>
                  </a:lnTo>
                  <a:lnTo>
                    <a:pt x="24" y="178"/>
                  </a:lnTo>
                  <a:lnTo>
                    <a:pt x="20" y="173"/>
                  </a:lnTo>
                  <a:lnTo>
                    <a:pt x="19" y="168"/>
                  </a:lnTo>
                  <a:lnTo>
                    <a:pt x="17" y="164"/>
                  </a:lnTo>
                  <a:lnTo>
                    <a:pt x="17" y="161"/>
                  </a:lnTo>
                  <a:lnTo>
                    <a:pt x="17" y="159"/>
                  </a:lnTo>
                  <a:lnTo>
                    <a:pt x="19" y="159"/>
                  </a:lnTo>
                  <a:lnTo>
                    <a:pt x="31" y="162"/>
                  </a:lnTo>
                  <a:lnTo>
                    <a:pt x="39" y="178"/>
                  </a:lnTo>
                  <a:lnTo>
                    <a:pt x="53" y="178"/>
                  </a:lnTo>
                  <a:lnTo>
                    <a:pt x="67" y="190"/>
                  </a:lnTo>
                  <a:lnTo>
                    <a:pt x="82" y="188"/>
                  </a:lnTo>
                  <a:lnTo>
                    <a:pt x="82" y="175"/>
                  </a:lnTo>
                  <a:lnTo>
                    <a:pt x="67" y="171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6"/>
                  </a:lnTo>
                  <a:lnTo>
                    <a:pt x="65" y="162"/>
                  </a:lnTo>
                  <a:lnTo>
                    <a:pt x="65" y="159"/>
                  </a:lnTo>
                  <a:lnTo>
                    <a:pt x="65" y="155"/>
                  </a:lnTo>
                  <a:lnTo>
                    <a:pt x="67" y="150"/>
                  </a:lnTo>
                  <a:lnTo>
                    <a:pt x="70" y="147"/>
                  </a:lnTo>
                  <a:lnTo>
                    <a:pt x="72" y="142"/>
                  </a:lnTo>
                  <a:lnTo>
                    <a:pt x="74" y="136"/>
                  </a:lnTo>
                  <a:lnTo>
                    <a:pt x="76" y="133"/>
                  </a:lnTo>
                  <a:lnTo>
                    <a:pt x="79" y="130"/>
                  </a:lnTo>
                  <a:lnTo>
                    <a:pt x="82" y="124"/>
                  </a:lnTo>
                  <a:lnTo>
                    <a:pt x="84" y="123"/>
                  </a:lnTo>
                  <a:lnTo>
                    <a:pt x="76" y="123"/>
                  </a:lnTo>
                  <a:lnTo>
                    <a:pt x="74" y="123"/>
                  </a:lnTo>
                  <a:lnTo>
                    <a:pt x="72" y="126"/>
                  </a:lnTo>
                  <a:lnTo>
                    <a:pt x="69" y="128"/>
                  </a:lnTo>
                  <a:lnTo>
                    <a:pt x="67" y="133"/>
                  </a:lnTo>
                  <a:lnTo>
                    <a:pt x="63" y="138"/>
                  </a:lnTo>
                  <a:lnTo>
                    <a:pt x="60" y="142"/>
                  </a:lnTo>
                  <a:lnTo>
                    <a:pt x="58" y="147"/>
                  </a:lnTo>
                  <a:lnTo>
                    <a:pt x="58" y="150"/>
                  </a:lnTo>
                  <a:lnTo>
                    <a:pt x="57" y="154"/>
                  </a:lnTo>
                  <a:lnTo>
                    <a:pt x="55" y="159"/>
                  </a:lnTo>
                  <a:lnTo>
                    <a:pt x="53" y="162"/>
                  </a:lnTo>
                  <a:lnTo>
                    <a:pt x="53" y="16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2"/>
                  </a:lnTo>
                  <a:lnTo>
                    <a:pt x="46" y="149"/>
                  </a:lnTo>
                  <a:lnTo>
                    <a:pt x="48" y="145"/>
                  </a:lnTo>
                  <a:lnTo>
                    <a:pt x="50" y="140"/>
                  </a:lnTo>
                  <a:lnTo>
                    <a:pt x="51" y="136"/>
                  </a:lnTo>
                  <a:lnTo>
                    <a:pt x="53" y="131"/>
                  </a:lnTo>
                  <a:lnTo>
                    <a:pt x="55" y="128"/>
                  </a:lnTo>
                  <a:lnTo>
                    <a:pt x="55" y="124"/>
                  </a:lnTo>
                  <a:lnTo>
                    <a:pt x="57" y="121"/>
                  </a:lnTo>
                  <a:lnTo>
                    <a:pt x="58" y="117"/>
                  </a:lnTo>
                  <a:lnTo>
                    <a:pt x="60" y="116"/>
                  </a:lnTo>
                  <a:lnTo>
                    <a:pt x="62" y="112"/>
                  </a:lnTo>
                  <a:lnTo>
                    <a:pt x="63" y="112"/>
                  </a:lnTo>
                  <a:lnTo>
                    <a:pt x="57" y="111"/>
                  </a:lnTo>
                  <a:lnTo>
                    <a:pt x="34" y="152"/>
                  </a:lnTo>
                  <a:lnTo>
                    <a:pt x="31" y="150"/>
                  </a:lnTo>
                  <a:lnTo>
                    <a:pt x="27" y="149"/>
                  </a:lnTo>
                  <a:lnTo>
                    <a:pt x="25" y="145"/>
                  </a:lnTo>
                  <a:lnTo>
                    <a:pt x="24" y="143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22" y="135"/>
                  </a:lnTo>
                  <a:lnTo>
                    <a:pt x="24" y="130"/>
                  </a:lnTo>
                  <a:lnTo>
                    <a:pt x="25" y="126"/>
                  </a:lnTo>
                  <a:lnTo>
                    <a:pt x="27" y="121"/>
                  </a:lnTo>
                  <a:lnTo>
                    <a:pt x="29" y="117"/>
                  </a:lnTo>
                  <a:lnTo>
                    <a:pt x="31" y="114"/>
                  </a:lnTo>
                  <a:lnTo>
                    <a:pt x="32" y="112"/>
                  </a:lnTo>
                  <a:lnTo>
                    <a:pt x="34" y="112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9" y="69"/>
                  </a:lnTo>
                  <a:lnTo>
                    <a:pt x="81" y="66"/>
                  </a:lnTo>
                  <a:lnTo>
                    <a:pt x="84" y="62"/>
                  </a:lnTo>
                  <a:lnTo>
                    <a:pt x="88" y="57"/>
                  </a:lnTo>
                  <a:lnTo>
                    <a:pt x="91" y="52"/>
                  </a:lnTo>
                  <a:lnTo>
                    <a:pt x="95" y="47"/>
                  </a:lnTo>
                  <a:lnTo>
                    <a:pt x="98" y="43"/>
                  </a:lnTo>
                  <a:lnTo>
                    <a:pt x="101" y="38"/>
                  </a:lnTo>
                  <a:lnTo>
                    <a:pt x="105" y="33"/>
                  </a:lnTo>
                  <a:lnTo>
                    <a:pt x="108" y="29"/>
                  </a:lnTo>
                  <a:lnTo>
                    <a:pt x="112" y="26"/>
                  </a:lnTo>
                  <a:lnTo>
                    <a:pt x="115" y="22"/>
                  </a:lnTo>
                  <a:lnTo>
                    <a:pt x="119" y="19"/>
                  </a:lnTo>
                  <a:lnTo>
                    <a:pt x="124" y="16"/>
                  </a:lnTo>
                  <a:lnTo>
                    <a:pt x="127" y="12"/>
                  </a:lnTo>
                  <a:lnTo>
                    <a:pt x="131" y="9"/>
                  </a:lnTo>
                  <a:lnTo>
                    <a:pt x="134" y="7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166"/>
            <p:cNvSpPr>
              <a:spLocks/>
            </p:cNvSpPr>
            <p:nvPr/>
          </p:nvSpPr>
          <p:spPr bwMode="auto">
            <a:xfrm>
              <a:off x="3686" y="2456"/>
              <a:ext cx="55" cy="24"/>
            </a:xfrm>
            <a:custGeom>
              <a:avLst/>
              <a:gdLst>
                <a:gd name="T0" fmla="*/ 7 w 111"/>
                <a:gd name="T1" fmla="*/ 1 h 46"/>
                <a:gd name="T2" fmla="*/ 9 w 111"/>
                <a:gd name="T3" fmla="*/ 1 h 46"/>
                <a:gd name="T4" fmla="*/ 14 w 111"/>
                <a:gd name="T5" fmla="*/ 1 h 46"/>
                <a:gd name="T6" fmla="*/ 17 w 111"/>
                <a:gd name="T7" fmla="*/ 0 h 46"/>
                <a:gd name="T8" fmla="*/ 21 w 111"/>
                <a:gd name="T9" fmla="*/ 0 h 46"/>
                <a:gd name="T10" fmla="*/ 26 w 111"/>
                <a:gd name="T11" fmla="*/ 0 h 46"/>
                <a:gd name="T12" fmla="*/ 31 w 111"/>
                <a:gd name="T13" fmla="*/ 0 h 46"/>
                <a:gd name="T14" fmla="*/ 35 w 111"/>
                <a:gd name="T15" fmla="*/ 0 h 46"/>
                <a:gd name="T16" fmla="*/ 42 w 111"/>
                <a:gd name="T17" fmla="*/ 0 h 46"/>
                <a:gd name="T18" fmla="*/ 45 w 111"/>
                <a:gd name="T19" fmla="*/ 0 h 46"/>
                <a:gd name="T20" fmla="*/ 50 w 111"/>
                <a:gd name="T21" fmla="*/ 0 h 46"/>
                <a:gd name="T22" fmla="*/ 55 w 111"/>
                <a:gd name="T23" fmla="*/ 0 h 46"/>
                <a:gd name="T24" fmla="*/ 61 w 111"/>
                <a:gd name="T25" fmla="*/ 0 h 46"/>
                <a:gd name="T26" fmla="*/ 64 w 111"/>
                <a:gd name="T27" fmla="*/ 0 h 46"/>
                <a:gd name="T28" fmla="*/ 69 w 111"/>
                <a:gd name="T29" fmla="*/ 1 h 46"/>
                <a:gd name="T30" fmla="*/ 73 w 111"/>
                <a:gd name="T31" fmla="*/ 3 h 46"/>
                <a:gd name="T32" fmla="*/ 76 w 111"/>
                <a:gd name="T33" fmla="*/ 3 h 46"/>
                <a:gd name="T34" fmla="*/ 80 w 111"/>
                <a:gd name="T35" fmla="*/ 6 h 46"/>
                <a:gd name="T36" fmla="*/ 83 w 111"/>
                <a:gd name="T37" fmla="*/ 8 h 46"/>
                <a:gd name="T38" fmla="*/ 88 w 111"/>
                <a:gd name="T39" fmla="*/ 12 h 46"/>
                <a:gd name="T40" fmla="*/ 92 w 111"/>
                <a:gd name="T41" fmla="*/ 15 h 46"/>
                <a:gd name="T42" fmla="*/ 95 w 111"/>
                <a:gd name="T43" fmla="*/ 19 h 46"/>
                <a:gd name="T44" fmla="*/ 99 w 111"/>
                <a:gd name="T45" fmla="*/ 22 h 46"/>
                <a:gd name="T46" fmla="*/ 100 w 111"/>
                <a:gd name="T47" fmla="*/ 24 h 46"/>
                <a:gd name="T48" fmla="*/ 100 w 111"/>
                <a:gd name="T49" fmla="*/ 25 h 46"/>
                <a:gd name="T50" fmla="*/ 111 w 111"/>
                <a:gd name="T51" fmla="*/ 36 h 46"/>
                <a:gd name="T52" fmla="*/ 106 w 111"/>
                <a:gd name="T53" fmla="*/ 46 h 46"/>
                <a:gd name="T54" fmla="*/ 106 w 111"/>
                <a:gd name="T55" fmla="*/ 44 h 46"/>
                <a:gd name="T56" fmla="*/ 102 w 111"/>
                <a:gd name="T57" fmla="*/ 41 h 46"/>
                <a:gd name="T58" fmla="*/ 99 w 111"/>
                <a:gd name="T59" fmla="*/ 36 h 46"/>
                <a:gd name="T60" fmla="*/ 93 w 111"/>
                <a:gd name="T61" fmla="*/ 31 h 46"/>
                <a:gd name="T62" fmla="*/ 90 w 111"/>
                <a:gd name="T63" fmla="*/ 27 h 46"/>
                <a:gd name="T64" fmla="*/ 87 w 111"/>
                <a:gd name="T65" fmla="*/ 24 h 46"/>
                <a:gd name="T66" fmla="*/ 83 w 111"/>
                <a:gd name="T67" fmla="*/ 22 h 46"/>
                <a:gd name="T68" fmla="*/ 81 w 111"/>
                <a:gd name="T69" fmla="*/ 20 h 46"/>
                <a:gd name="T70" fmla="*/ 76 w 111"/>
                <a:gd name="T71" fmla="*/ 17 h 46"/>
                <a:gd name="T72" fmla="*/ 73 w 111"/>
                <a:gd name="T73" fmla="*/ 15 h 46"/>
                <a:gd name="T74" fmla="*/ 69 w 111"/>
                <a:gd name="T75" fmla="*/ 13 h 46"/>
                <a:gd name="T76" fmla="*/ 66 w 111"/>
                <a:gd name="T77" fmla="*/ 13 h 46"/>
                <a:gd name="T78" fmla="*/ 61 w 111"/>
                <a:gd name="T79" fmla="*/ 12 h 46"/>
                <a:gd name="T80" fmla="*/ 55 w 111"/>
                <a:gd name="T81" fmla="*/ 10 h 46"/>
                <a:gd name="T82" fmla="*/ 50 w 111"/>
                <a:gd name="T83" fmla="*/ 10 h 46"/>
                <a:gd name="T84" fmla="*/ 45 w 111"/>
                <a:gd name="T85" fmla="*/ 10 h 46"/>
                <a:gd name="T86" fmla="*/ 40 w 111"/>
                <a:gd name="T87" fmla="*/ 10 h 46"/>
                <a:gd name="T88" fmla="*/ 35 w 111"/>
                <a:gd name="T89" fmla="*/ 10 h 46"/>
                <a:gd name="T90" fmla="*/ 30 w 111"/>
                <a:gd name="T91" fmla="*/ 10 h 46"/>
                <a:gd name="T92" fmla="*/ 24 w 111"/>
                <a:gd name="T93" fmla="*/ 10 h 46"/>
                <a:gd name="T94" fmla="*/ 19 w 111"/>
                <a:gd name="T95" fmla="*/ 10 h 46"/>
                <a:gd name="T96" fmla="*/ 14 w 111"/>
                <a:gd name="T97" fmla="*/ 10 h 46"/>
                <a:gd name="T98" fmla="*/ 11 w 111"/>
                <a:gd name="T99" fmla="*/ 10 h 46"/>
                <a:gd name="T100" fmla="*/ 7 w 111"/>
                <a:gd name="T101" fmla="*/ 10 h 46"/>
                <a:gd name="T102" fmla="*/ 0 w 111"/>
                <a:gd name="T103" fmla="*/ 10 h 46"/>
                <a:gd name="T104" fmla="*/ 0 w 111"/>
                <a:gd name="T105" fmla="*/ 12 h 46"/>
                <a:gd name="T106" fmla="*/ 7 w 111"/>
                <a:gd name="T107" fmla="*/ 1 h 46"/>
                <a:gd name="T108" fmla="*/ 7 w 111"/>
                <a:gd name="T10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6">
                  <a:moveTo>
                    <a:pt x="7" y="1"/>
                  </a:move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3" y="3"/>
                  </a:lnTo>
                  <a:lnTo>
                    <a:pt x="76" y="3"/>
                  </a:lnTo>
                  <a:lnTo>
                    <a:pt x="80" y="6"/>
                  </a:lnTo>
                  <a:lnTo>
                    <a:pt x="83" y="8"/>
                  </a:lnTo>
                  <a:lnTo>
                    <a:pt x="88" y="12"/>
                  </a:lnTo>
                  <a:lnTo>
                    <a:pt x="92" y="15"/>
                  </a:lnTo>
                  <a:lnTo>
                    <a:pt x="95" y="19"/>
                  </a:lnTo>
                  <a:lnTo>
                    <a:pt x="99" y="22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11" y="36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1"/>
                  </a:lnTo>
                  <a:lnTo>
                    <a:pt x="99" y="36"/>
                  </a:lnTo>
                  <a:lnTo>
                    <a:pt x="93" y="31"/>
                  </a:lnTo>
                  <a:lnTo>
                    <a:pt x="90" y="27"/>
                  </a:lnTo>
                  <a:lnTo>
                    <a:pt x="87" y="24"/>
                  </a:lnTo>
                  <a:lnTo>
                    <a:pt x="83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3" y="15"/>
                  </a:lnTo>
                  <a:lnTo>
                    <a:pt x="69" y="13"/>
                  </a:lnTo>
                  <a:lnTo>
                    <a:pt x="66" y="13"/>
                  </a:lnTo>
                  <a:lnTo>
                    <a:pt x="61" y="12"/>
                  </a:lnTo>
                  <a:lnTo>
                    <a:pt x="55" y="10"/>
                  </a:lnTo>
                  <a:lnTo>
                    <a:pt x="50" y="10"/>
                  </a:lnTo>
                  <a:lnTo>
                    <a:pt x="45" y="10"/>
                  </a:lnTo>
                  <a:lnTo>
                    <a:pt x="40" y="10"/>
                  </a:lnTo>
                  <a:lnTo>
                    <a:pt x="35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167"/>
            <p:cNvSpPr>
              <a:spLocks/>
            </p:cNvSpPr>
            <p:nvPr/>
          </p:nvSpPr>
          <p:spPr bwMode="auto">
            <a:xfrm>
              <a:off x="3724" y="2253"/>
              <a:ext cx="30" cy="265"/>
            </a:xfrm>
            <a:custGeom>
              <a:avLst/>
              <a:gdLst>
                <a:gd name="T0" fmla="*/ 19 w 61"/>
                <a:gd name="T1" fmla="*/ 26 h 531"/>
                <a:gd name="T2" fmla="*/ 21 w 61"/>
                <a:gd name="T3" fmla="*/ 37 h 531"/>
                <a:gd name="T4" fmla="*/ 23 w 61"/>
                <a:gd name="T5" fmla="*/ 47 h 531"/>
                <a:gd name="T6" fmla="*/ 26 w 61"/>
                <a:gd name="T7" fmla="*/ 59 h 531"/>
                <a:gd name="T8" fmla="*/ 26 w 61"/>
                <a:gd name="T9" fmla="*/ 71 h 531"/>
                <a:gd name="T10" fmla="*/ 26 w 61"/>
                <a:gd name="T11" fmla="*/ 85 h 531"/>
                <a:gd name="T12" fmla="*/ 26 w 61"/>
                <a:gd name="T13" fmla="*/ 99 h 531"/>
                <a:gd name="T14" fmla="*/ 24 w 61"/>
                <a:gd name="T15" fmla="*/ 113 h 531"/>
                <a:gd name="T16" fmla="*/ 21 w 61"/>
                <a:gd name="T17" fmla="*/ 127 h 531"/>
                <a:gd name="T18" fmla="*/ 17 w 61"/>
                <a:gd name="T19" fmla="*/ 139 h 531"/>
                <a:gd name="T20" fmla="*/ 14 w 61"/>
                <a:gd name="T21" fmla="*/ 151 h 531"/>
                <a:gd name="T22" fmla="*/ 12 w 61"/>
                <a:gd name="T23" fmla="*/ 161 h 531"/>
                <a:gd name="T24" fmla="*/ 11 w 61"/>
                <a:gd name="T25" fmla="*/ 173 h 531"/>
                <a:gd name="T26" fmla="*/ 9 w 61"/>
                <a:gd name="T27" fmla="*/ 185 h 531"/>
                <a:gd name="T28" fmla="*/ 9 w 61"/>
                <a:gd name="T29" fmla="*/ 197 h 531"/>
                <a:gd name="T30" fmla="*/ 9 w 61"/>
                <a:gd name="T31" fmla="*/ 210 h 531"/>
                <a:gd name="T32" fmla="*/ 11 w 61"/>
                <a:gd name="T33" fmla="*/ 223 h 531"/>
                <a:gd name="T34" fmla="*/ 11 w 61"/>
                <a:gd name="T35" fmla="*/ 239 h 531"/>
                <a:gd name="T36" fmla="*/ 12 w 61"/>
                <a:gd name="T37" fmla="*/ 254 h 531"/>
                <a:gd name="T38" fmla="*/ 14 w 61"/>
                <a:gd name="T39" fmla="*/ 267 h 531"/>
                <a:gd name="T40" fmla="*/ 16 w 61"/>
                <a:gd name="T41" fmla="*/ 279 h 531"/>
                <a:gd name="T42" fmla="*/ 19 w 61"/>
                <a:gd name="T43" fmla="*/ 298 h 531"/>
                <a:gd name="T44" fmla="*/ 21 w 61"/>
                <a:gd name="T45" fmla="*/ 311 h 531"/>
                <a:gd name="T46" fmla="*/ 26 w 61"/>
                <a:gd name="T47" fmla="*/ 327 h 531"/>
                <a:gd name="T48" fmla="*/ 30 w 61"/>
                <a:gd name="T49" fmla="*/ 337 h 531"/>
                <a:gd name="T50" fmla="*/ 33 w 61"/>
                <a:gd name="T51" fmla="*/ 348 h 531"/>
                <a:gd name="T52" fmla="*/ 40 w 61"/>
                <a:gd name="T53" fmla="*/ 362 h 531"/>
                <a:gd name="T54" fmla="*/ 45 w 61"/>
                <a:gd name="T55" fmla="*/ 370 h 531"/>
                <a:gd name="T56" fmla="*/ 47 w 61"/>
                <a:gd name="T57" fmla="*/ 457 h 531"/>
                <a:gd name="T58" fmla="*/ 0 w 61"/>
                <a:gd name="T59" fmla="*/ 505 h 531"/>
                <a:gd name="T60" fmla="*/ 54 w 61"/>
                <a:gd name="T61" fmla="*/ 458 h 531"/>
                <a:gd name="T62" fmla="*/ 61 w 61"/>
                <a:gd name="T63" fmla="*/ 365 h 531"/>
                <a:gd name="T64" fmla="*/ 57 w 61"/>
                <a:gd name="T65" fmla="*/ 358 h 531"/>
                <a:gd name="T66" fmla="*/ 52 w 61"/>
                <a:gd name="T67" fmla="*/ 344 h 531"/>
                <a:gd name="T68" fmla="*/ 49 w 61"/>
                <a:gd name="T69" fmla="*/ 332 h 531"/>
                <a:gd name="T70" fmla="*/ 45 w 61"/>
                <a:gd name="T71" fmla="*/ 318 h 531"/>
                <a:gd name="T72" fmla="*/ 40 w 61"/>
                <a:gd name="T73" fmla="*/ 303 h 531"/>
                <a:gd name="T74" fmla="*/ 36 w 61"/>
                <a:gd name="T75" fmla="*/ 286 h 531"/>
                <a:gd name="T76" fmla="*/ 35 w 61"/>
                <a:gd name="T77" fmla="*/ 267 h 531"/>
                <a:gd name="T78" fmla="*/ 33 w 61"/>
                <a:gd name="T79" fmla="*/ 249 h 531"/>
                <a:gd name="T80" fmla="*/ 33 w 61"/>
                <a:gd name="T81" fmla="*/ 232 h 531"/>
                <a:gd name="T82" fmla="*/ 33 w 61"/>
                <a:gd name="T83" fmla="*/ 215 h 531"/>
                <a:gd name="T84" fmla="*/ 35 w 61"/>
                <a:gd name="T85" fmla="*/ 199 h 531"/>
                <a:gd name="T86" fmla="*/ 36 w 61"/>
                <a:gd name="T87" fmla="*/ 185 h 531"/>
                <a:gd name="T88" fmla="*/ 38 w 61"/>
                <a:gd name="T89" fmla="*/ 172 h 531"/>
                <a:gd name="T90" fmla="*/ 40 w 61"/>
                <a:gd name="T91" fmla="*/ 161 h 531"/>
                <a:gd name="T92" fmla="*/ 42 w 61"/>
                <a:gd name="T93" fmla="*/ 149 h 531"/>
                <a:gd name="T94" fmla="*/ 43 w 61"/>
                <a:gd name="T95" fmla="*/ 137 h 531"/>
                <a:gd name="T96" fmla="*/ 43 w 61"/>
                <a:gd name="T97" fmla="*/ 125 h 531"/>
                <a:gd name="T98" fmla="*/ 45 w 61"/>
                <a:gd name="T99" fmla="*/ 113 h 531"/>
                <a:gd name="T100" fmla="*/ 45 w 61"/>
                <a:gd name="T101" fmla="*/ 99 h 531"/>
                <a:gd name="T102" fmla="*/ 47 w 61"/>
                <a:gd name="T103" fmla="*/ 83 h 531"/>
                <a:gd name="T104" fmla="*/ 45 w 61"/>
                <a:gd name="T105" fmla="*/ 68 h 531"/>
                <a:gd name="T106" fmla="*/ 45 w 61"/>
                <a:gd name="T107" fmla="*/ 56 h 531"/>
                <a:gd name="T108" fmla="*/ 42 w 61"/>
                <a:gd name="T109" fmla="*/ 44 h 531"/>
                <a:gd name="T110" fmla="*/ 40 w 61"/>
                <a:gd name="T111" fmla="*/ 33 h 531"/>
                <a:gd name="T112" fmla="*/ 36 w 61"/>
                <a:gd name="T113" fmla="*/ 23 h 531"/>
                <a:gd name="T114" fmla="*/ 33 w 61"/>
                <a:gd name="T115" fmla="*/ 11 h 531"/>
                <a:gd name="T116" fmla="*/ 28 w 61"/>
                <a:gd name="T117" fmla="*/ 2 h 531"/>
                <a:gd name="T118" fmla="*/ 19 w 61"/>
                <a:gd name="T119" fmla="*/ 2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531">
                  <a:moveTo>
                    <a:pt x="19" y="21"/>
                  </a:moveTo>
                  <a:lnTo>
                    <a:pt x="19" y="25"/>
                  </a:lnTo>
                  <a:lnTo>
                    <a:pt x="19" y="26"/>
                  </a:lnTo>
                  <a:lnTo>
                    <a:pt x="21" y="32"/>
                  </a:lnTo>
                  <a:lnTo>
                    <a:pt x="21" y="33"/>
                  </a:lnTo>
                  <a:lnTo>
                    <a:pt x="21" y="37"/>
                  </a:lnTo>
                  <a:lnTo>
                    <a:pt x="23" y="40"/>
                  </a:lnTo>
                  <a:lnTo>
                    <a:pt x="23" y="44"/>
                  </a:lnTo>
                  <a:lnTo>
                    <a:pt x="23" y="47"/>
                  </a:lnTo>
                  <a:lnTo>
                    <a:pt x="24" y="51"/>
                  </a:lnTo>
                  <a:lnTo>
                    <a:pt x="24" y="54"/>
                  </a:lnTo>
                  <a:lnTo>
                    <a:pt x="26" y="59"/>
                  </a:lnTo>
                  <a:lnTo>
                    <a:pt x="26" y="63"/>
                  </a:lnTo>
                  <a:lnTo>
                    <a:pt x="26" y="66"/>
                  </a:lnTo>
                  <a:lnTo>
                    <a:pt x="26" y="71"/>
                  </a:lnTo>
                  <a:lnTo>
                    <a:pt x="26" y="75"/>
                  </a:lnTo>
                  <a:lnTo>
                    <a:pt x="26" y="80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6" y="94"/>
                  </a:lnTo>
                  <a:lnTo>
                    <a:pt x="26" y="99"/>
                  </a:lnTo>
                  <a:lnTo>
                    <a:pt x="26" y="102"/>
                  </a:lnTo>
                  <a:lnTo>
                    <a:pt x="24" y="108"/>
                  </a:lnTo>
                  <a:lnTo>
                    <a:pt x="24" y="113"/>
                  </a:lnTo>
                  <a:lnTo>
                    <a:pt x="24" y="116"/>
                  </a:lnTo>
                  <a:lnTo>
                    <a:pt x="23" y="121"/>
                  </a:lnTo>
                  <a:lnTo>
                    <a:pt x="21" y="127"/>
                  </a:lnTo>
                  <a:lnTo>
                    <a:pt x="21" y="130"/>
                  </a:lnTo>
                  <a:lnTo>
                    <a:pt x="19" y="133"/>
                  </a:lnTo>
                  <a:lnTo>
                    <a:pt x="17" y="139"/>
                  </a:lnTo>
                  <a:lnTo>
                    <a:pt x="17" y="142"/>
                  </a:lnTo>
                  <a:lnTo>
                    <a:pt x="16" y="147"/>
                  </a:lnTo>
                  <a:lnTo>
                    <a:pt x="14" y="151"/>
                  </a:lnTo>
                  <a:lnTo>
                    <a:pt x="14" y="154"/>
                  </a:lnTo>
                  <a:lnTo>
                    <a:pt x="12" y="158"/>
                  </a:lnTo>
                  <a:lnTo>
                    <a:pt x="12" y="161"/>
                  </a:lnTo>
                  <a:lnTo>
                    <a:pt x="12" y="165"/>
                  </a:lnTo>
                  <a:lnTo>
                    <a:pt x="11" y="170"/>
                  </a:lnTo>
                  <a:lnTo>
                    <a:pt x="11" y="173"/>
                  </a:lnTo>
                  <a:lnTo>
                    <a:pt x="11" y="177"/>
                  </a:lnTo>
                  <a:lnTo>
                    <a:pt x="11" y="180"/>
                  </a:lnTo>
                  <a:lnTo>
                    <a:pt x="9" y="185"/>
                  </a:lnTo>
                  <a:lnTo>
                    <a:pt x="9" y="189"/>
                  </a:lnTo>
                  <a:lnTo>
                    <a:pt x="9" y="194"/>
                  </a:lnTo>
                  <a:lnTo>
                    <a:pt x="9" y="197"/>
                  </a:lnTo>
                  <a:lnTo>
                    <a:pt x="9" y="201"/>
                  </a:lnTo>
                  <a:lnTo>
                    <a:pt x="9" y="206"/>
                  </a:lnTo>
                  <a:lnTo>
                    <a:pt x="9" y="210"/>
                  </a:lnTo>
                  <a:lnTo>
                    <a:pt x="9" y="215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1" y="229"/>
                  </a:lnTo>
                  <a:lnTo>
                    <a:pt x="11" y="234"/>
                  </a:lnTo>
                  <a:lnTo>
                    <a:pt x="11" y="239"/>
                  </a:lnTo>
                  <a:lnTo>
                    <a:pt x="12" y="244"/>
                  </a:lnTo>
                  <a:lnTo>
                    <a:pt x="12" y="249"/>
                  </a:lnTo>
                  <a:lnTo>
                    <a:pt x="12" y="254"/>
                  </a:lnTo>
                  <a:lnTo>
                    <a:pt x="14" y="260"/>
                  </a:lnTo>
                  <a:lnTo>
                    <a:pt x="14" y="263"/>
                  </a:lnTo>
                  <a:lnTo>
                    <a:pt x="14" y="267"/>
                  </a:lnTo>
                  <a:lnTo>
                    <a:pt x="16" y="270"/>
                  </a:lnTo>
                  <a:lnTo>
                    <a:pt x="16" y="273"/>
                  </a:lnTo>
                  <a:lnTo>
                    <a:pt x="16" y="279"/>
                  </a:lnTo>
                  <a:lnTo>
                    <a:pt x="17" y="286"/>
                  </a:lnTo>
                  <a:lnTo>
                    <a:pt x="17" y="291"/>
                  </a:lnTo>
                  <a:lnTo>
                    <a:pt x="19" y="298"/>
                  </a:lnTo>
                  <a:lnTo>
                    <a:pt x="19" y="303"/>
                  </a:lnTo>
                  <a:lnTo>
                    <a:pt x="21" y="308"/>
                  </a:lnTo>
                  <a:lnTo>
                    <a:pt x="21" y="311"/>
                  </a:lnTo>
                  <a:lnTo>
                    <a:pt x="24" y="317"/>
                  </a:lnTo>
                  <a:lnTo>
                    <a:pt x="24" y="322"/>
                  </a:lnTo>
                  <a:lnTo>
                    <a:pt x="26" y="327"/>
                  </a:lnTo>
                  <a:lnTo>
                    <a:pt x="28" y="330"/>
                  </a:lnTo>
                  <a:lnTo>
                    <a:pt x="28" y="334"/>
                  </a:lnTo>
                  <a:lnTo>
                    <a:pt x="30" y="337"/>
                  </a:lnTo>
                  <a:lnTo>
                    <a:pt x="31" y="341"/>
                  </a:lnTo>
                  <a:lnTo>
                    <a:pt x="31" y="344"/>
                  </a:lnTo>
                  <a:lnTo>
                    <a:pt x="33" y="348"/>
                  </a:lnTo>
                  <a:lnTo>
                    <a:pt x="35" y="353"/>
                  </a:lnTo>
                  <a:lnTo>
                    <a:pt x="38" y="358"/>
                  </a:lnTo>
                  <a:lnTo>
                    <a:pt x="40" y="362"/>
                  </a:lnTo>
                  <a:lnTo>
                    <a:pt x="42" y="365"/>
                  </a:lnTo>
                  <a:lnTo>
                    <a:pt x="43" y="369"/>
                  </a:lnTo>
                  <a:lnTo>
                    <a:pt x="45" y="370"/>
                  </a:lnTo>
                  <a:lnTo>
                    <a:pt x="36" y="398"/>
                  </a:lnTo>
                  <a:lnTo>
                    <a:pt x="38" y="434"/>
                  </a:lnTo>
                  <a:lnTo>
                    <a:pt x="47" y="457"/>
                  </a:lnTo>
                  <a:lnTo>
                    <a:pt x="26" y="486"/>
                  </a:lnTo>
                  <a:lnTo>
                    <a:pt x="28" y="450"/>
                  </a:lnTo>
                  <a:lnTo>
                    <a:pt x="0" y="505"/>
                  </a:lnTo>
                  <a:lnTo>
                    <a:pt x="0" y="531"/>
                  </a:lnTo>
                  <a:lnTo>
                    <a:pt x="43" y="479"/>
                  </a:lnTo>
                  <a:lnTo>
                    <a:pt x="54" y="458"/>
                  </a:lnTo>
                  <a:lnTo>
                    <a:pt x="55" y="431"/>
                  </a:lnTo>
                  <a:lnTo>
                    <a:pt x="50" y="396"/>
                  </a:lnTo>
                  <a:lnTo>
                    <a:pt x="61" y="365"/>
                  </a:lnTo>
                  <a:lnTo>
                    <a:pt x="61" y="365"/>
                  </a:lnTo>
                  <a:lnTo>
                    <a:pt x="59" y="362"/>
                  </a:lnTo>
                  <a:lnTo>
                    <a:pt x="57" y="358"/>
                  </a:lnTo>
                  <a:lnTo>
                    <a:pt x="55" y="351"/>
                  </a:lnTo>
                  <a:lnTo>
                    <a:pt x="54" y="348"/>
                  </a:lnTo>
                  <a:lnTo>
                    <a:pt x="52" y="344"/>
                  </a:lnTo>
                  <a:lnTo>
                    <a:pt x="52" y="341"/>
                  </a:lnTo>
                  <a:lnTo>
                    <a:pt x="50" y="337"/>
                  </a:lnTo>
                  <a:lnTo>
                    <a:pt x="49" y="332"/>
                  </a:lnTo>
                  <a:lnTo>
                    <a:pt x="47" y="329"/>
                  </a:lnTo>
                  <a:lnTo>
                    <a:pt x="47" y="324"/>
                  </a:lnTo>
                  <a:lnTo>
                    <a:pt x="45" y="318"/>
                  </a:lnTo>
                  <a:lnTo>
                    <a:pt x="43" y="313"/>
                  </a:lnTo>
                  <a:lnTo>
                    <a:pt x="42" y="308"/>
                  </a:lnTo>
                  <a:lnTo>
                    <a:pt x="40" y="303"/>
                  </a:lnTo>
                  <a:lnTo>
                    <a:pt x="40" y="298"/>
                  </a:lnTo>
                  <a:lnTo>
                    <a:pt x="38" y="291"/>
                  </a:lnTo>
                  <a:lnTo>
                    <a:pt x="36" y="286"/>
                  </a:lnTo>
                  <a:lnTo>
                    <a:pt x="36" y="279"/>
                  </a:lnTo>
                  <a:lnTo>
                    <a:pt x="35" y="273"/>
                  </a:lnTo>
                  <a:lnTo>
                    <a:pt x="35" y="267"/>
                  </a:lnTo>
                  <a:lnTo>
                    <a:pt x="33" y="261"/>
                  </a:lnTo>
                  <a:lnTo>
                    <a:pt x="33" y="254"/>
                  </a:lnTo>
                  <a:lnTo>
                    <a:pt x="33" y="249"/>
                  </a:lnTo>
                  <a:lnTo>
                    <a:pt x="33" y="244"/>
                  </a:lnTo>
                  <a:lnTo>
                    <a:pt x="33" y="237"/>
                  </a:lnTo>
                  <a:lnTo>
                    <a:pt x="33" y="232"/>
                  </a:lnTo>
                  <a:lnTo>
                    <a:pt x="33" y="227"/>
                  </a:lnTo>
                  <a:lnTo>
                    <a:pt x="33" y="220"/>
                  </a:lnTo>
                  <a:lnTo>
                    <a:pt x="33" y="215"/>
                  </a:lnTo>
                  <a:lnTo>
                    <a:pt x="35" y="210"/>
                  </a:lnTo>
                  <a:lnTo>
                    <a:pt x="35" y="204"/>
                  </a:lnTo>
                  <a:lnTo>
                    <a:pt x="35" y="199"/>
                  </a:lnTo>
                  <a:lnTo>
                    <a:pt x="35" y="194"/>
                  </a:lnTo>
                  <a:lnTo>
                    <a:pt x="36" y="191"/>
                  </a:lnTo>
                  <a:lnTo>
                    <a:pt x="36" y="185"/>
                  </a:lnTo>
                  <a:lnTo>
                    <a:pt x="36" y="182"/>
                  </a:lnTo>
                  <a:lnTo>
                    <a:pt x="36" y="177"/>
                  </a:lnTo>
                  <a:lnTo>
                    <a:pt x="38" y="172"/>
                  </a:lnTo>
                  <a:lnTo>
                    <a:pt x="38" y="168"/>
                  </a:lnTo>
                  <a:lnTo>
                    <a:pt x="38" y="165"/>
                  </a:lnTo>
                  <a:lnTo>
                    <a:pt x="40" y="161"/>
                  </a:lnTo>
                  <a:lnTo>
                    <a:pt x="40" y="156"/>
                  </a:lnTo>
                  <a:lnTo>
                    <a:pt x="42" y="153"/>
                  </a:lnTo>
                  <a:lnTo>
                    <a:pt x="42" y="149"/>
                  </a:lnTo>
                  <a:lnTo>
                    <a:pt x="42" y="146"/>
                  </a:lnTo>
                  <a:lnTo>
                    <a:pt x="42" y="140"/>
                  </a:lnTo>
                  <a:lnTo>
                    <a:pt x="43" y="137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3" y="125"/>
                  </a:lnTo>
                  <a:lnTo>
                    <a:pt x="45" y="121"/>
                  </a:lnTo>
                  <a:lnTo>
                    <a:pt x="45" y="116"/>
                  </a:lnTo>
                  <a:lnTo>
                    <a:pt x="45" y="113"/>
                  </a:lnTo>
                  <a:lnTo>
                    <a:pt x="45" y="108"/>
                  </a:lnTo>
                  <a:lnTo>
                    <a:pt x="45" y="102"/>
                  </a:lnTo>
                  <a:lnTo>
                    <a:pt x="45" y="99"/>
                  </a:lnTo>
                  <a:lnTo>
                    <a:pt x="47" y="94"/>
                  </a:lnTo>
                  <a:lnTo>
                    <a:pt x="47" y="89"/>
                  </a:lnTo>
                  <a:lnTo>
                    <a:pt x="47" y="83"/>
                  </a:lnTo>
                  <a:lnTo>
                    <a:pt x="47" y="78"/>
                  </a:lnTo>
                  <a:lnTo>
                    <a:pt x="47" y="73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5" y="59"/>
                  </a:lnTo>
                  <a:lnTo>
                    <a:pt x="45" y="56"/>
                  </a:lnTo>
                  <a:lnTo>
                    <a:pt x="43" y="51"/>
                  </a:lnTo>
                  <a:lnTo>
                    <a:pt x="43" y="47"/>
                  </a:lnTo>
                  <a:lnTo>
                    <a:pt x="42" y="44"/>
                  </a:lnTo>
                  <a:lnTo>
                    <a:pt x="42" y="38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5" y="16"/>
                  </a:lnTo>
                  <a:lnTo>
                    <a:pt x="33" y="11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168"/>
            <p:cNvSpPr>
              <a:spLocks/>
            </p:cNvSpPr>
            <p:nvPr/>
          </p:nvSpPr>
          <p:spPr bwMode="auto">
            <a:xfrm>
              <a:off x="3911" y="2392"/>
              <a:ext cx="48" cy="51"/>
            </a:xfrm>
            <a:custGeom>
              <a:avLst/>
              <a:gdLst>
                <a:gd name="T0" fmla="*/ 5 w 97"/>
                <a:gd name="T1" fmla="*/ 0 h 102"/>
                <a:gd name="T2" fmla="*/ 9 w 97"/>
                <a:gd name="T3" fmla="*/ 5 h 102"/>
                <a:gd name="T4" fmla="*/ 14 w 97"/>
                <a:gd name="T5" fmla="*/ 8 h 102"/>
                <a:gd name="T6" fmla="*/ 21 w 97"/>
                <a:gd name="T7" fmla="*/ 15 h 102"/>
                <a:gd name="T8" fmla="*/ 28 w 97"/>
                <a:gd name="T9" fmla="*/ 20 h 102"/>
                <a:gd name="T10" fmla="*/ 35 w 97"/>
                <a:gd name="T11" fmla="*/ 26 h 102"/>
                <a:gd name="T12" fmla="*/ 45 w 97"/>
                <a:gd name="T13" fmla="*/ 29 h 102"/>
                <a:gd name="T14" fmla="*/ 55 w 97"/>
                <a:gd name="T15" fmla="*/ 34 h 102"/>
                <a:gd name="T16" fmla="*/ 64 w 97"/>
                <a:gd name="T17" fmla="*/ 36 h 102"/>
                <a:gd name="T18" fmla="*/ 73 w 97"/>
                <a:gd name="T19" fmla="*/ 39 h 102"/>
                <a:gd name="T20" fmla="*/ 81 w 97"/>
                <a:gd name="T21" fmla="*/ 41 h 102"/>
                <a:gd name="T22" fmla="*/ 90 w 97"/>
                <a:gd name="T23" fmla="*/ 43 h 102"/>
                <a:gd name="T24" fmla="*/ 97 w 97"/>
                <a:gd name="T25" fmla="*/ 45 h 102"/>
                <a:gd name="T26" fmla="*/ 90 w 97"/>
                <a:gd name="T27" fmla="*/ 55 h 102"/>
                <a:gd name="T28" fmla="*/ 85 w 97"/>
                <a:gd name="T29" fmla="*/ 55 h 102"/>
                <a:gd name="T30" fmla="*/ 74 w 97"/>
                <a:gd name="T31" fmla="*/ 57 h 102"/>
                <a:gd name="T32" fmla="*/ 66 w 97"/>
                <a:gd name="T33" fmla="*/ 55 h 102"/>
                <a:gd name="T34" fmla="*/ 59 w 97"/>
                <a:gd name="T35" fmla="*/ 55 h 102"/>
                <a:gd name="T36" fmla="*/ 52 w 97"/>
                <a:gd name="T37" fmla="*/ 53 h 102"/>
                <a:gd name="T38" fmla="*/ 47 w 97"/>
                <a:gd name="T39" fmla="*/ 51 h 102"/>
                <a:gd name="T40" fmla="*/ 36 w 97"/>
                <a:gd name="T41" fmla="*/ 45 h 102"/>
                <a:gd name="T42" fmla="*/ 28 w 97"/>
                <a:gd name="T43" fmla="*/ 41 h 102"/>
                <a:gd name="T44" fmla="*/ 21 w 97"/>
                <a:gd name="T45" fmla="*/ 38 h 102"/>
                <a:gd name="T46" fmla="*/ 17 w 97"/>
                <a:gd name="T47" fmla="*/ 39 h 102"/>
                <a:gd name="T48" fmla="*/ 22 w 97"/>
                <a:gd name="T49" fmla="*/ 46 h 102"/>
                <a:gd name="T50" fmla="*/ 31 w 97"/>
                <a:gd name="T51" fmla="*/ 58 h 102"/>
                <a:gd name="T52" fmla="*/ 43 w 97"/>
                <a:gd name="T53" fmla="*/ 69 h 102"/>
                <a:gd name="T54" fmla="*/ 54 w 97"/>
                <a:gd name="T55" fmla="*/ 77 h 102"/>
                <a:gd name="T56" fmla="*/ 66 w 97"/>
                <a:gd name="T57" fmla="*/ 84 h 102"/>
                <a:gd name="T58" fmla="*/ 78 w 97"/>
                <a:gd name="T59" fmla="*/ 90 h 102"/>
                <a:gd name="T60" fmla="*/ 85 w 97"/>
                <a:gd name="T61" fmla="*/ 93 h 102"/>
                <a:gd name="T62" fmla="*/ 85 w 97"/>
                <a:gd name="T63" fmla="*/ 102 h 102"/>
                <a:gd name="T64" fmla="*/ 81 w 97"/>
                <a:gd name="T65" fmla="*/ 102 h 102"/>
                <a:gd name="T66" fmla="*/ 76 w 97"/>
                <a:gd name="T67" fmla="*/ 102 h 102"/>
                <a:gd name="T68" fmla="*/ 69 w 97"/>
                <a:gd name="T69" fmla="*/ 100 h 102"/>
                <a:gd name="T70" fmla="*/ 60 w 97"/>
                <a:gd name="T71" fmla="*/ 98 h 102"/>
                <a:gd name="T72" fmla="*/ 54 w 97"/>
                <a:gd name="T73" fmla="*/ 95 h 102"/>
                <a:gd name="T74" fmla="*/ 43 w 97"/>
                <a:gd name="T75" fmla="*/ 90 h 102"/>
                <a:gd name="T76" fmla="*/ 33 w 97"/>
                <a:gd name="T77" fmla="*/ 84 h 102"/>
                <a:gd name="T78" fmla="*/ 22 w 97"/>
                <a:gd name="T79" fmla="*/ 77 h 102"/>
                <a:gd name="T80" fmla="*/ 16 w 97"/>
                <a:gd name="T81" fmla="*/ 69 h 102"/>
                <a:gd name="T82" fmla="*/ 10 w 97"/>
                <a:gd name="T83" fmla="*/ 60 h 102"/>
                <a:gd name="T84" fmla="*/ 5 w 97"/>
                <a:gd name="T85" fmla="*/ 51 h 102"/>
                <a:gd name="T86" fmla="*/ 2 w 97"/>
                <a:gd name="T87" fmla="*/ 43 h 102"/>
                <a:gd name="T88" fmla="*/ 0 w 97"/>
                <a:gd name="T89" fmla="*/ 36 h 102"/>
                <a:gd name="T90" fmla="*/ 0 w 97"/>
                <a:gd name="T91" fmla="*/ 31 h 102"/>
                <a:gd name="T92" fmla="*/ 3 w 97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2">
                  <a:moveTo>
                    <a:pt x="3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4" y="8"/>
                  </a:lnTo>
                  <a:lnTo>
                    <a:pt x="17" y="12"/>
                  </a:lnTo>
                  <a:lnTo>
                    <a:pt x="21" y="15"/>
                  </a:lnTo>
                  <a:lnTo>
                    <a:pt x="24" y="17"/>
                  </a:lnTo>
                  <a:lnTo>
                    <a:pt x="28" y="20"/>
                  </a:lnTo>
                  <a:lnTo>
                    <a:pt x="31" y="22"/>
                  </a:lnTo>
                  <a:lnTo>
                    <a:pt x="35" y="26"/>
                  </a:lnTo>
                  <a:lnTo>
                    <a:pt x="40" y="27"/>
                  </a:lnTo>
                  <a:lnTo>
                    <a:pt x="45" y="29"/>
                  </a:lnTo>
                  <a:lnTo>
                    <a:pt x="50" y="32"/>
                  </a:lnTo>
                  <a:lnTo>
                    <a:pt x="55" y="34"/>
                  </a:lnTo>
                  <a:lnTo>
                    <a:pt x="60" y="36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73" y="39"/>
                  </a:lnTo>
                  <a:lnTo>
                    <a:pt x="78" y="39"/>
                  </a:lnTo>
                  <a:lnTo>
                    <a:pt x="81" y="41"/>
                  </a:lnTo>
                  <a:lnTo>
                    <a:pt x="85" y="43"/>
                  </a:lnTo>
                  <a:lnTo>
                    <a:pt x="90" y="43"/>
                  </a:lnTo>
                  <a:lnTo>
                    <a:pt x="93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0" y="55"/>
                  </a:lnTo>
                  <a:lnTo>
                    <a:pt x="88" y="55"/>
                  </a:lnTo>
                  <a:lnTo>
                    <a:pt x="85" y="55"/>
                  </a:lnTo>
                  <a:lnTo>
                    <a:pt x="79" y="55"/>
                  </a:lnTo>
                  <a:lnTo>
                    <a:pt x="74" y="57"/>
                  </a:lnTo>
                  <a:lnTo>
                    <a:pt x="69" y="55"/>
                  </a:lnTo>
                  <a:lnTo>
                    <a:pt x="66" y="55"/>
                  </a:lnTo>
                  <a:lnTo>
                    <a:pt x="62" y="55"/>
                  </a:lnTo>
                  <a:lnTo>
                    <a:pt x="59" y="55"/>
                  </a:lnTo>
                  <a:lnTo>
                    <a:pt x="55" y="55"/>
                  </a:lnTo>
                  <a:lnTo>
                    <a:pt x="52" y="53"/>
                  </a:lnTo>
                  <a:lnTo>
                    <a:pt x="50" y="53"/>
                  </a:lnTo>
                  <a:lnTo>
                    <a:pt x="47" y="51"/>
                  </a:lnTo>
                  <a:lnTo>
                    <a:pt x="41" y="48"/>
                  </a:lnTo>
                  <a:lnTo>
                    <a:pt x="36" y="45"/>
                  </a:lnTo>
                  <a:lnTo>
                    <a:pt x="31" y="43"/>
                  </a:lnTo>
                  <a:lnTo>
                    <a:pt x="28" y="41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21" y="41"/>
                  </a:lnTo>
                  <a:lnTo>
                    <a:pt x="22" y="46"/>
                  </a:lnTo>
                  <a:lnTo>
                    <a:pt x="28" y="53"/>
                  </a:lnTo>
                  <a:lnTo>
                    <a:pt x="31" y="58"/>
                  </a:lnTo>
                  <a:lnTo>
                    <a:pt x="36" y="65"/>
                  </a:lnTo>
                  <a:lnTo>
                    <a:pt x="43" y="69"/>
                  </a:lnTo>
                  <a:lnTo>
                    <a:pt x="48" y="74"/>
                  </a:lnTo>
                  <a:lnTo>
                    <a:pt x="54" y="77"/>
                  </a:lnTo>
                  <a:lnTo>
                    <a:pt x="60" y="81"/>
                  </a:lnTo>
                  <a:lnTo>
                    <a:pt x="66" y="84"/>
                  </a:lnTo>
                  <a:lnTo>
                    <a:pt x="73" y="88"/>
                  </a:lnTo>
                  <a:lnTo>
                    <a:pt x="78" y="90"/>
                  </a:lnTo>
                  <a:lnTo>
                    <a:pt x="81" y="91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5" y="102"/>
                  </a:lnTo>
                  <a:lnTo>
                    <a:pt x="83" y="102"/>
                  </a:lnTo>
                  <a:lnTo>
                    <a:pt x="81" y="102"/>
                  </a:lnTo>
                  <a:lnTo>
                    <a:pt x="78" y="102"/>
                  </a:lnTo>
                  <a:lnTo>
                    <a:pt x="76" y="102"/>
                  </a:lnTo>
                  <a:lnTo>
                    <a:pt x="73" y="100"/>
                  </a:lnTo>
                  <a:lnTo>
                    <a:pt x="69" y="100"/>
                  </a:lnTo>
                  <a:lnTo>
                    <a:pt x="66" y="98"/>
                  </a:lnTo>
                  <a:lnTo>
                    <a:pt x="60" y="98"/>
                  </a:lnTo>
                  <a:lnTo>
                    <a:pt x="57" y="96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43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28" y="81"/>
                  </a:lnTo>
                  <a:lnTo>
                    <a:pt x="22" y="77"/>
                  </a:lnTo>
                  <a:lnTo>
                    <a:pt x="19" y="74"/>
                  </a:lnTo>
                  <a:lnTo>
                    <a:pt x="16" y="69"/>
                  </a:lnTo>
                  <a:lnTo>
                    <a:pt x="12" y="65"/>
                  </a:lnTo>
                  <a:lnTo>
                    <a:pt x="10" y="60"/>
                  </a:lnTo>
                  <a:lnTo>
                    <a:pt x="7" y="57"/>
                  </a:lnTo>
                  <a:lnTo>
                    <a:pt x="5" y="51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69"/>
            <p:cNvSpPr>
              <a:spLocks/>
            </p:cNvSpPr>
            <p:nvPr/>
          </p:nvSpPr>
          <p:spPr bwMode="auto">
            <a:xfrm>
              <a:off x="3897" y="2451"/>
              <a:ext cx="55" cy="11"/>
            </a:xfrm>
            <a:custGeom>
              <a:avLst/>
              <a:gdLst>
                <a:gd name="T0" fmla="*/ 6 w 111"/>
                <a:gd name="T1" fmla="*/ 0 h 23"/>
                <a:gd name="T2" fmla="*/ 6 w 111"/>
                <a:gd name="T3" fmla="*/ 0 h 23"/>
                <a:gd name="T4" fmla="*/ 9 w 111"/>
                <a:gd name="T5" fmla="*/ 0 h 23"/>
                <a:gd name="T6" fmla="*/ 11 w 111"/>
                <a:gd name="T7" fmla="*/ 0 h 23"/>
                <a:gd name="T8" fmla="*/ 14 w 111"/>
                <a:gd name="T9" fmla="*/ 0 h 23"/>
                <a:gd name="T10" fmla="*/ 18 w 111"/>
                <a:gd name="T11" fmla="*/ 0 h 23"/>
                <a:gd name="T12" fmla="*/ 23 w 111"/>
                <a:gd name="T13" fmla="*/ 2 h 23"/>
                <a:gd name="T14" fmla="*/ 26 w 111"/>
                <a:gd name="T15" fmla="*/ 2 h 23"/>
                <a:gd name="T16" fmla="*/ 30 w 111"/>
                <a:gd name="T17" fmla="*/ 2 h 23"/>
                <a:gd name="T18" fmla="*/ 37 w 111"/>
                <a:gd name="T19" fmla="*/ 2 h 23"/>
                <a:gd name="T20" fmla="*/ 42 w 111"/>
                <a:gd name="T21" fmla="*/ 2 h 23"/>
                <a:gd name="T22" fmla="*/ 47 w 111"/>
                <a:gd name="T23" fmla="*/ 2 h 23"/>
                <a:gd name="T24" fmla="*/ 52 w 111"/>
                <a:gd name="T25" fmla="*/ 2 h 23"/>
                <a:gd name="T26" fmla="*/ 57 w 111"/>
                <a:gd name="T27" fmla="*/ 2 h 23"/>
                <a:gd name="T28" fmla="*/ 64 w 111"/>
                <a:gd name="T29" fmla="*/ 2 h 23"/>
                <a:gd name="T30" fmla="*/ 69 w 111"/>
                <a:gd name="T31" fmla="*/ 2 h 23"/>
                <a:gd name="T32" fmla="*/ 76 w 111"/>
                <a:gd name="T33" fmla="*/ 0 h 23"/>
                <a:gd name="T34" fmla="*/ 80 w 111"/>
                <a:gd name="T35" fmla="*/ 0 h 23"/>
                <a:gd name="T36" fmla="*/ 85 w 111"/>
                <a:gd name="T37" fmla="*/ 0 h 23"/>
                <a:gd name="T38" fmla="*/ 88 w 111"/>
                <a:gd name="T39" fmla="*/ 0 h 23"/>
                <a:gd name="T40" fmla="*/ 94 w 111"/>
                <a:gd name="T41" fmla="*/ 0 h 23"/>
                <a:gd name="T42" fmla="*/ 97 w 111"/>
                <a:gd name="T43" fmla="*/ 0 h 23"/>
                <a:gd name="T44" fmla="*/ 101 w 111"/>
                <a:gd name="T45" fmla="*/ 0 h 23"/>
                <a:gd name="T46" fmla="*/ 106 w 111"/>
                <a:gd name="T47" fmla="*/ 0 h 23"/>
                <a:gd name="T48" fmla="*/ 109 w 111"/>
                <a:gd name="T49" fmla="*/ 0 h 23"/>
                <a:gd name="T50" fmla="*/ 111 w 111"/>
                <a:gd name="T51" fmla="*/ 0 h 23"/>
                <a:gd name="T52" fmla="*/ 111 w 111"/>
                <a:gd name="T53" fmla="*/ 0 h 23"/>
                <a:gd name="T54" fmla="*/ 107 w 111"/>
                <a:gd name="T55" fmla="*/ 12 h 23"/>
                <a:gd name="T56" fmla="*/ 106 w 111"/>
                <a:gd name="T57" fmla="*/ 12 h 23"/>
                <a:gd name="T58" fmla="*/ 102 w 111"/>
                <a:gd name="T59" fmla="*/ 14 h 23"/>
                <a:gd name="T60" fmla="*/ 99 w 111"/>
                <a:gd name="T61" fmla="*/ 14 h 23"/>
                <a:gd name="T62" fmla="*/ 95 w 111"/>
                <a:gd name="T63" fmla="*/ 16 h 23"/>
                <a:gd name="T64" fmla="*/ 92 w 111"/>
                <a:gd name="T65" fmla="*/ 16 h 23"/>
                <a:gd name="T66" fmla="*/ 88 w 111"/>
                <a:gd name="T67" fmla="*/ 17 h 23"/>
                <a:gd name="T68" fmla="*/ 83 w 111"/>
                <a:gd name="T69" fmla="*/ 17 h 23"/>
                <a:gd name="T70" fmla="*/ 78 w 111"/>
                <a:gd name="T71" fmla="*/ 19 h 23"/>
                <a:gd name="T72" fmla="*/ 73 w 111"/>
                <a:gd name="T73" fmla="*/ 19 h 23"/>
                <a:gd name="T74" fmla="*/ 68 w 111"/>
                <a:gd name="T75" fmla="*/ 21 h 23"/>
                <a:gd name="T76" fmla="*/ 63 w 111"/>
                <a:gd name="T77" fmla="*/ 21 h 23"/>
                <a:gd name="T78" fmla="*/ 57 w 111"/>
                <a:gd name="T79" fmla="*/ 21 h 23"/>
                <a:gd name="T80" fmla="*/ 52 w 111"/>
                <a:gd name="T81" fmla="*/ 21 h 23"/>
                <a:gd name="T82" fmla="*/ 47 w 111"/>
                <a:gd name="T83" fmla="*/ 23 h 23"/>
                <a:gd name="T84" fmla="*/ 42 w 111"/>
                <a:gd name="T85" fmla="*/ 21 h 23"/>
                <a:gd name="T86" fmla="*/ 37 w 111"/>
                <a:gd name="T87" fmla="*/ 21 h 23"/>
                <a:gd name="T88" fmla="*/ 31 w 111"/>
                <a:gd name="T89" fmla="*/ 21 h 23"/>
                <a:gd name="T90" fmla="*/ 28 w 111"/>
                <a:gd name="T91" fmla="*/ 21 h 23"/>
                <a:gd name="T92" fmla="*/ 23 w 111"/>
                <a:gd name="T93" fmla="*/ 19 h 23"/>
                <a:gd name="T94" fmla="*/ 19 w 111"/>
                <a:gd name="T95" fmla="*/ 19 h 23"/>
                <a:gd name="T96" fmla="*/ 16 w 111"/>
                <a:gd name="T97" fmla="*/ 17 h 23"/>
                <a:gd name="T98" fmla="*/ 12 w 111"/>
                <a:gd name="T99" fmla="*/ 17 h 23"/>
                <a:gd name="T100" fmla="*/ 7 w 111"/>
                <a:gd name="T101" fmla="*/ 16 h 23"/>
                <a:gd name="T102" fmla="*/ 4 w 111"/>
                <a:gd name="T103" fmla="*/ 14 h 23"/>
                <a:gd name="T104" fmla="*/ 2 w 111"/>
                <a:gd name="T105" fmla="*/ 12 h 23"/>
                <a:gd name="T106" fmla="*/ 0 w 111"/>
                <a:gd name="T107" fmla="*/ 12 h 23"/>
                <a:gd name="T108" fmla="*/ 6 w 111"/>
                <a:gd name="T109" fmla="*/ 0 h 23"/>
                <a:gd name="T110" fmla="*/ 6 w 11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23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7" y="2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7" y="2"/>
                  </a:lnTo>
                  <a:lnTo>
                    <a:pt x="64" y="2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12"/>
                  </a:lnTo>
                  <a:lnTo>
                    <a:pt x="106" y="12"/>
                  </a:lnTo>
                  <a:lnTo>
                    <a:pt x="102" y="14"/>
                  </a:lnTo>
                  <a:lnTo>
                    <a:pt x="99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8" y="17"/>
                  </a:lnTo>
                  <a:lnTo>
                    <a:pt x="83" y="17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68" y="21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2" y="21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37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70"/>
            <p:cNvSpPr>
              <a:spLocks/>
            </p:cNvSpPr>
            <p:nvPr/>
          </p:nvSpPr>
          <p:spPr bwMode="auto">
            <a:xfrm>
              <a:off x="3933" y="2454"/>
              <a:ext cx="49" cy="42"/>
            </a:xfrm>
            <a:custGeom>
              <a:avLst/>
              <a:gdLst>
                <a:gd name="T0" fmla="*/ 47 w 97"/>
                <a:gd name="T1" fmla="*/ 0 h 85"/>
                <a:gd name="T2" fmla="*/ 0 w 97"/>
                <a:gd name="T3" fmla="*/ 82 h 85"/>
                <a:gd name="T4" fmla="*/ 26 w 97"/>
                <a:gd name="T5" fmla="*/ 78 h 85"/>
                <a:gd name="T6" fmla="*/ 47 w 97"/>
                <a:gd name="T7" fmla="*/ 31 h 85"/>
                <a:gd name="T8" fmla="*/ 66 w 97"/>
                <a:gd name="T9" fmla="*/ 35 h 85"/>
                <a:gd name="T10" fmla="*/ 57 w 97"/>
                <a:gd name="T11" fmla="*/ 85 h 85"/>
                <a:gd name="T12" fmla="*/ 79 w 97"/>
                <a:gd name="T13" fmla="*/ 83 h 85"/>
                <a:gd name="T14" fmla="*/ 97 w 97"/>
                <a:gd name="T15" fmla="*/ 14 h 85"/>
                <a:gd name="T16" fmla="*/ 47 w 97"/>
                <a:gd name="T17" fmla="*/ 0 h 85"/>
                <a:gd name="T18" fmla="*/ 47 w 97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5">
                  <a:moveTo>
                    <a:pt x="47" y="0"/>
                  </a:moveTo>
                  <a:lnTo>
                    <a:pt x="0" y="82"/>
                  </a:lnTo>
                  <a:lnTo>
                    <a:pt x="26" y="78"/>
                  </a:lnTo>
                  <a:lnTo>
                    <a:pt x="47" y="31"/>
                  </a:lnTo>
                  <a:lnTo>
                    <a:pt x="66" y="35"/>
                  </a:lnTo>
                  <a:lnTo>
                    <a:pt x="57" y="85"/>
                  </a:lnTo>
                  <a:lnTo>
                    <a:pt x="79" y="83"/>
                  </a:lnTo>
                  <a:lnTo>
                    <a:pt x="97" y="14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71"/>
            <p:cNvSpPr>
              <a:spLocks/>
            </p:cNvSpPr>
            <p:nvPr/>
          </p:nvSpPr>
          <p:spPr bwMode="auto">
            <a:xfrm>
              <a:off x="3904" y="2445"/>
              <a:ext cx="61" cy="33"/>
            </a:xfrm>
            <a:custGeom>
              <a:avLst/>
              <a:gdLst>
                <a:gd name="T0" fmla="*/ 0 w 121"/>
                <a:gd name="T1" fmla="*/ 62 h 66"/>
                <a:gd name="T2" fmla="*/ 4 w 121"/>
                <a:gd name="T3" fmla="*/ 61 h 66"/>
                <a:gd name="T4" fmla="*/ 11 w 121"/>
                <a:gd name="T5" fmla="*/ 57 h 66"/>
                <a:gd name="T6" fmla="*/ 23 w 121"/>
                <a:gd name="T7" fmla="*/ 54 h 66"/>
                <a:gd name="T8" fmla="*/ 33 w 121"/>
                <a:gd name="T9" fmla="*/ 50 h 66"/>
                <a:gd name="T10" fmla="*/ 45 w 121"/>
                <a:gd name="T11" fmla="*/ 43 h 66"/>
                <a:gd name="T12" fmla="*/ 57 w 121"/>
                <a:gd name="T13" fmla="*/ 38 h 66"/>
                <a:gd name="T14" fmla="*/ 68 w 121"/>
                <a:gd name="T15" fmla="*/ 33 h 66"/>
                <a:gd name="T16" fmla="*/ 74 w 121"/>
                <a:gd name="T17" fmla="*/ 26 h 66"/>
                <a:gd name="T18" fmla="*/ 81 w 121"/>
                <a:gd name="T19" fmla="*/ 21 h 66"/>
                <a:gd name="T20" fmla="*/ 90 w 121"/>
                <a:gd name="T21" fmla="*/ 16 h 66"/>
                <a:gd name="T22" fmla="*/ 95 w 121"/>
                <a:gd name="T23" fmla="*/ 10 h 66"/>
                <a:gd name="T24" fmla="*/ 104 w 121"/>
                <a:gd name="T25" fmla="*/ 5 h 66"/>
                <a:gd name="T26" fmla="*/ 111 w 121"/>
                <a:gd name="T27" fmla="*/ 0 h 66"/>
                <a:gd name="T28" fmla="*/ 121 w 121"/>
                <a:gd name="T29" fmla="*/ 14 h 66"/>
                <a:gd name="T30" fmla="*/ 118 w 121"/>
                <a:gd name="T31" fmla="*/ 16 h 66"/>
                <a:gd name="T32" fmla="*/ 109 w 121"/>
                <a:gd name="T33" fmla="*/ 21 h 66"/>
                <a:gd name="T34" fmla="*/ 104 w 121"/>
                <a:gd name="T35" fmla="*/ 24 h 66"/>
                <a:gd name="T36" fmla="*/ 99 w 121"/>
                <a:gd name="T37" fmla="*/ 29 h 66"/>
                <a:gd name="T38" fmla="*/ 92 w 121"/>
                <a:gd name="T39" fmla="*/ 33 h 66"/>
                <a:gd name="T40" fmla="*/ 85 w 121"/>
                <a:gd name="T41" fmla="*/ 38 h 66"/>
                <a:gd name="T42" fmla="*/ 78 w 121"/>
                <a:gd name="T43" fmla="*/ 42 h 66"/>
                <a:gd name="T44" fmla="*/ 69 w 121"/>
                <a:gd name="T45" fmla="*/ 47 h 66"/>
                <a:gd name="T46" fmla="*/ 62 w 121"/>
                <a:gd name="T47" fmla="*/ 50 h 66"/>
                <a:gd name="T48" fmla="*/ 55 w 121"/>
                <a:gd name="T49" fmla="*/ 55 h 66"/>
                <a:gd name="T50" fmla="*/ 49 w 121"/>
                <a:gd name="T51" fmla="*/ 57 h 66"/>
                <a:gd name="T52" fmla="*/ 42 w 121"/>
                <a:gd name="T53" fmla="*/ 62 h 66"/>
                <a:gd name="T54" fmla="*/ 33 w 121"/>
                <a:gd name="T55" fmla="*/ 66 h 66"/>
                <a:gd name="T56" fmla="*/ 24 w 121"/>
                <a:gd name="T57" fmla="*/ 66 h 66"/>
                <a:gd name="T58" fmla="*/ 19 w 121"/>
                <a:gd name="T59" fmla="*/ 66 h 66"/>
                <a:gd name="T60" fmla="*/ 7 w 121"/>
                <a:gd name="T61" fmla="*/ 66 h 66"/>
                <a:gd name="T62" fmla="*/ 2 w 121"/>
                <a:gd name="T63" fmla="*/ 64 h 66"/>
                <a:gd name="T64" fmla="*/ 0 w 121"/>
                <a:gd name="T65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66">
                  <a:moveTo>
                    <a:pt x="0" y="64"/>
                  </a:moveTo>
                  <a:lnTo>
                    <a:pt x="0" y="62"/>
                  </a:lnTo>
                  <a:lnTo>
                    <a:pt x="2" y="62"/>
                  </a:lnTo>
                  <a:lnTo>
                    <a:pt x="4" y="61"/>
                  </a:lnTo>
                  <a:lnTo>
                    <a:pt x="7" y="59"/>
                  </a:lnTo>
                  <a:lnTo>
                    <a:pt x="11" y="57"/>
                  </a:lnTo>
                  <a:lnTo>
                    <a:pt x="16" y="55"/>
                  </a:lnTo>
                  <a:lnTo>
                    <a:pt x="23" y="54"/>
                  </a:lnTo>
                  <a:lnTo>
                    <a:pt x="28" y="52"/>
                  </a:lnTo>
                  <a:lnTo>
                    <a:pt x="33" y="50"/>
                  </a:lnTo>
                  <a:lnTo>
                    <a:pt x="40" y="47"/>
                  </a:lnTo>
                  <a:lnTo>
                    <a:pt x="45" y="43"/>
                  </a:lnTo>
                  <a:lnTo>
                    <a:pt x="50" y="42"/>
                  </a:lnTo>
                  <a:lnTo>
                    <a:pt x="57" y="38"/>
                  </a:lnTo>
                  <a:lnTo>
                    <a:pt x="62" y="36"/>
                  </a:lnTo>
                  <a:lnTo>
                    <a:pt x="68" y="33"/>
                  </a:lnTo>
                  <a:lnTo>
                    <a:pt x="71" y="31"/>
                  </a:lnTo>
                  <a:lnTo>
                    <a:pt x="74" y="26"/>
                  </a:lnTo>
                  <a:lnTo>
                    <a:pt x="78" y="24"/>
                  </a:lnTo>
                  <a:lnTo>
                    <a:pt x="81" y="21"/>
                  </a:lnTo>
                  <a:lnTo>
                    <a:pt x="87" y="19"/>
                  </a:lnTo>
                  <a:lnTo>
                    <a:pt x="90" y="16"/>
                  </a:lnTo>
                  <a:lnTo>
                    <a:pt x="93" y="14"/>
                  </a:lnTo>
                  <a:lnTo>
                    <a:pt x="95" y="10"/>
                  </a:lnTo>
                  <a:lnTo>
                    <a:pt x="99" y="9"/>
                  </a:lnTo>
                  <a:lnTo>
                    <a:pt x="104" y="5"/>
                  </a:lnTo>
                  <a:lnTo>
                    <a:pt x="107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21" y="14"/>
                  </a:lnTo>
                  <a:lnTo>
                    <a:pt x="119" y="14"/>
                  </a:lnTo>
                  <a:lnTo>
                    <a:pt x="118" y="16"/>
                  </a:lnTo>
                  <a:lnTo>
                    <a:pt x="114" y="17"/>
                  </a:lnTo>
                  <a:lnTo>
                    <a:pt x="109" y="21"/>
                  </a:lnTo>
                  <a:lnTo>
                    <a:pt x="107" y="23"/>
                  </a:lnTo>
                  <a:lnTo>
                    <a:pt x="104" y="24"/>
                  </a:lnTo>
                  <a:lnTo>
                    <a:pt x="100" y="26"/>
                  </a:lnTo>
                  <a:lnTo>
                    <a:pt x="99" y="29"/>
                  </a:lnTo>
                  <a:lnTo>
                    <a:pt x="95" y="31"/>
                  </a:lnTo>
                  <a:lnTo>
                    <a:pt x="92" y="33"/>
                  </a:lnTo>
                  <a:lnTo>
                    <a:pt x="88" y="36"/>
                  </a:lnTo>
                  <a:lnTo>
                    <a:pt x="85" y="38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3" y="45"/>
                  </a:lnTo>
                  <a:lnTo>
                    <a:pt x="69" y="47"/>
                  </a:lnTo>
                  <a:lnTo>
                    <a:pt x="66" y="48"/>
                  </a:lnTo>
                  <a:lnTo>
                    <a:pt x="62" y="50"/>
                  </a:lnTo>
                  <a:lnTo>
                    <a:pt x="59" y="52"/>
                  </a:lnTo>
                  <a:lnTo>
                    <a:pt x="55" y="55"/>
                  </a:lnTo>
                  <a:lnTo>
                    <a:pt x="52" y="55"/>
                  </a:lnTo>
                  <a:lnTo>
                    <a:pt x="49" y="57"/>
                  </a:lnTo>
                  <a:lnTo>
                    <a:pt x="45" y="59"/>
                  </a:lnTo>
                  <a:lnTo>
                    <a:pt x="42" y="62"/>
                  </a:lnTo>
                  <a:lnTo>
                    <a:pt x="36" y="64"/>
                  </a:lnTo>
                  <a:lnTo>
                    <a:pt x="33" y="66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2" y="66"/>
                  </a:lnTo>
                  <a:lnTo>
                    <a:pt x="7" y="66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72"/>
            <p:cNvSpPr>
              <a:spLocks/>
            </p:cNvSpPr>
            <p:nvPr/>
          </p:nvSpPr>
          <p:spPr bwMode="auto">
            <a:xfrm>
              <a:off x="3883" y="2250"/>
              <a:ext cx="132" cy="274"/>
            </a:xfrm>
            <a:custGeom>
              <a:avLst/>
              <a:gdLst>
                <a:gd name="T0" fmla="*/ 78 w 264"/>
                <a:gd name="T1" fmla="*/ 13 h 547"/>
                <a:gd name="T2" fmla="*/ 69 w 264"/>
                <a:gd name="T3" fmla="*/ 36 h 547"/>
                <a:gd name="T4" fmla="*/ 60 w 264"/>
                <a:gd name="T5" fmla="*/ 62 h 547"/>
                <a:gd name="T6" fmla="*/ 54 w 264"/>
                <a:gd name="T7" fmla="*/ 89 h 547"/>
                <a:gd name="T8" fmla="*/ 52 w 264"/>
                <a:gd name="T9" fmla="*/ 120 h 547"/>
                <a:gd name="T10" fmla="*/ 54 w 264"/>
                <a:gd name="T11" fmla="*/ 148 h 547"/>
                <a:gd name="T12" fmla="*/ 55 w 264"/>
                <a:gd name="T13" fmla="*/ 172 h 547"/>
                <a:gd name="T14" fmla="*/ 57 w 264"/>
                <a:gd name="T15" fmla="*/ 195 h 547"/>
                <a:gd name="T16" fmla="*/ 60 w 264"/>
                <a:gd name="T17" fmla="*/ 209 h 547"/>
                <a:gd name="T18" fmla="*/ 57 w 264"/>
                <a:gd name="T19" fmla="*/ 229 h 547"/>
                <a:gd name="T20" fmla="*/ 52 w 264"/>
                <a:gd name="T21" fmla="*/ 260 h 547"/>
                <a:gd name="T22" fmla="*/ 47 w 264"/>
                <a:gd name="T23" fmla="*/ 286 h 547"/>
                <a:gd name="T24" fmla="*/ 43 w 264"/>
                <a:gd name="T25" fmla="*/ 305 h 547"/>
                <a:gd name="T26" fmla="*/ 40 w 264"/>
                <a:gd name="T27" fmla="*/ 328 h 547"/>
                <a:gd name="T28" fmla="*/ 33 w 264"/>
                <a:gd name="T29" fmla="*/ 359 h 547"/>
                <a:gd name="T30" fmla="*/ 24 w 264"/>
                <a:gd name="T31" fmla="*/ 383 h 547"/>
                <a:gd name="T32" fmla="*/ 17 w 264"/>
                <a:gd name="T33" fmla="*/ 404 h 547"/>
                <a:gd name="T34" fmla="*/ 9 w 264"/>
                <a:gd name="T35" fmla="*/ 425 h 547"/>
                <a:gd name="T36" fmla="*/ 3 w 264"/>
                <a:gd name="T37" fmla="*/ 444 h 547"/>
                <a:gd name="T38" fmla="*/ 0 w 264"/>
                <a:gd name="T39" fmla="*/ 475 h 547"/>
                <a:gd name="T40" fmla="*/ 2 w 264"/>
                <a:gd name="T41" fmla="*/ 501 h 547"/>
                <a:gd name="T42" fmla="*/ 7 w 264"/>
                <a:gd name="T43" fmla="*/ 518 h 547"/>
                <a:gd name="T44" fmla="*/ 26 w 264"/>
                <a:gd name="T45" fmla="*/ 520 h 547"/>
                <a:gd name="T46" fmla="*/ 54 w 264"/>
                <a:gd name="T47" fmla="*/ 521 h 547"/>
                <a:gd name="T48" fmla="*/ 88 w 264"/>
                <a:gd name="T49" fmla="*/ 525 h 547"/>
                <a:gd name="T50" fmla="*/ 123 w 264"/>
                <a:gd name="T51" fmla="*/ 527 h 547"/>
                <a:gd name="T52" fmla="*/ 154 w 264"/>
                <a:gd name="T53" fmla="*/ 528 h 547"/>
                <a:gd name="T54" fmla="*/ 181 w 264"/>
                <a:gd name="T55" fmla="*/ 530 h 547"/>
                <a:gd name="T56" fmla="*/ 209 w 264"/>
                <a:gd name="T57" fmla="*/ 535 h 547"/>
                <a:gd name="T58" fmla="*/ 233 w 264"/>
                <a:gd name="T59" fmla="*/ 539 h 547"/>
                <a:gd name="T60" fmla="*/ 252 w 264"/>
                <a:gd name="T61" fmla="*/ 544 h 547"/>
                <a:gd name="T62" fmla="*/ 261 w 264"/>
                <a:gd name="T63" fmla="*/ 540 h 547"/>
                <a:gd name="T64" fmla="*/ 240 w 264"/>
                <a:gd name="T65" fmla="*/ 528 h 547"/>
                <a:gd name="T66" fmla="*/ 218 w 264"/>
                <a:gd name="T67" fmla="*/ 518 h 547"/>
                <a:gd name="T68" fmla="*/ 188 w 264"/>
                <a:gd name="T69" fmla="*/ 509 h 547"/>
                <a:gd name="T70" fmla="*/ 152 w 264"/>
                <a:gd name="T71" fmla="*/ 508 h 547"/>
                <a:gd name="T72" fmla="*/ 126 w 264"/>
                <a:gd name="T73" fmla="*/ 506 h 547"/>
                <a:gd name="T74" fmla="*/ 92 w 264"/>
                <a:gd name="T75" fmla="*/ 504 h 547"/>
                <a:gd name="T76" fmla="*/ 64 w 264"/>
                <a:gd name="T77" fmla="*/ 502 h 547"/>
                <a:gd name="T78" fmla="*/ 41 w 264"/>
                <a:gd name="T79" fmla="*/ 499 h 547"/>
                <a:gd name="T80" fmla="*/ 26 w 264"/>
                <a:gd name="T81" fmla="*/ 495 h 547"/>
                <a:gd name="T82" fmla="*/ 19 w 264"/>
                <a:gd name="T83" fmla="*/ 475 h 547"/>
                <a:gd name="T84" fmla="*/ 24 w 264"/>
                <a:gd name="T85" fmla="*/ 445 h 547"/>
                <a:gd name="T86" fmla="*/ 35 w 264"/>
                <a:gd name="T87" fmla="*/ 421 h 547"/>
                <a:gd name="T88" fmla="*/ 45 w 264"/>
                <a:gd name="T89" fmla="*/ 390 h 547"/>
                <a:gd name="T90" fmla="*/ 57 w 264"/>
                <a:gd name="T91" fmla="*/ 355 h 547"/>
                <a:gd name="T92" fmla="*/ 66 w 264"/>
                <a:gd name="T93" fmla="*/ 330 h 547"/>
                <a:gd name="T94" fmla="*/ 71 w 264"/>
                <a:gd name="T95" fmla="*/ 307 h 547"/>
                <a:gd name="T96" fmla="*/ 74 w 264"/>
                <a:gd name="T97" fmla="*/ 288 h 547"/>
                <a:gd name="T98" fmla="*/ 76 w 264"/>
                <a:gd name="T99" fmla="*/ 262 h 547"/>
                <a:gd name="T100" fmla="*/ 78 w 264"/>
                <a:gd name="T101" fmla="*/ 241 h 547"/>
                <a:gd name="T102" fmla="*/ 78 w 264"/>
                <a:gd name="T103" fmla="*/ 216 h 547"/>
                <a:gd name="T104" fmla="*/ 78 w 264"/>
                <a:gd name="T105" fmla="*/ 190 h 547"/>
                <a:gd name="T106" fmla="*/ 78 w 264"/>
                <a:gd name="T107" fmla="*/ 162 h 547"/>
                <a:gd name="T108" fmla="*/ 74 w 264"/>
                <a:gd name="T109" fmla="*/ 131 h 547"/>
                <a:gd name="T110" fmla="*/ 73 w 264"/>
                <a:gd name="T111" fmla="*/ 105 h 547"/>
                <a:gd name="T112" fmla="*/ 71 w 264"/>
                <a:gd name="T113" fmla="*/ 86 h 547"/>
                <a:gd name="T114" fmla="*/ 73 w 264"/>
                <a:gd name="T115" fmla="*/ 65 h 547"/>
                <a:gd name="T116" fmla="*/ 78 w 264"/>
                <a:gd name="T117" fmla="*/ 43 h 547"/>
                <a:gd name="T118" fmla="*/ 85 w 264"/>
                <a:gd name="T119" fmla="*/ 17 h 547"/>
                <a:gd name="T120" fmla="*/ 85 w 264"/>
                <a:gd name="T12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" h="547">
                  <a:moveTo>
                    <a:pt x="85" y="0"/>
                  </a:moveTo>
                  <a:lnTo>
                    <a:pt x="85" y="0"/>
                  </a:lnTo>
                  <a:lnTo>
                    <a:pt x="83" y="1"/>
                  </a:lnTo>
                  <a:lnTo>
                    <a:pt x="81" y="5"/>
                  </a:lnTo>
                  <a:lnTo>
                    <a:pt x="79" y="8"/>
                  </a:lnTo>
                  <a:lnTo>
                    <a:pt x="78" y="13"/>
                  </a:lnTo>
                  <a:lnTo>
                    <a:pt x="74" y="19"/>
                  </a:lnTo>
                  <a:lnTo>
                    <a:pt x="74" y="20"/>
                  </a:lnTo>
                  <a:lnTo>
                    <a:pt x="73" y="24"/>
                  </a:lnTo>
                  <a:lnTo>
                    <a:pt x="71" y="29"/>
                  </a:lnTo>
                  <a:lnTo>
                    <a:pt x="71" y="32"/>
                  </a:lnTo>
                  <a:lnTo>
                    <a:pt x="69" y="36"/>
                  </a:lnTo>
                  <a:lnTo>
                    <a:pt x="67" y="39"/>
                  </a:lnTo>
                  <a:lnTo>
                    <a:pt x="66" y="43"/>
                  </a:lnTo>
                  <a:lnTo>
                    <a:pt x="64" y="48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2"/>
                  </a:lnTo>
                  <a:lnTo>
                    <a:pt x="59" y="67"/>
                  </a:lnTo>
                  <a:lnTo>
                    <a:pt x="57" y="70"/>
                  </a:lnTo>
                  <a:lnTo>
                    <a:pt x="57" y="76"/>
                  </a:lnTo>
                  <a:lnTo>
                    <a:pt x="55" y="79"/>
                  </a:lnTo>
                  <a:lnTo>
                    <a:pt x="55" y="84"/>
                  </a:lnTo>
                  <a:lnTo>
                    <a:pt x="54" y="89"/>
                  </a:lnTo>
                  <a:lnTo>
                    <a:pt x="54" y="95"/>
                  </a:lnTo>
                  <a:lnTo>
                    <a:pt x="54" y="100"/>
                  </a:lnTo>
                  <a:lnTo>
                    <a:pt x="54" y="105"/>
                  </a:lnTo>
                  <a:lnTo>
                    <a:pt x="54" y="110"/>
                  </a:lnTo>
                  <a:lnTo>
                    <a:pt x="52" y="115"/>
                  </a:lnTo>
                  <a:lnTo>
                    <a:pt x="52" y="120"/>
                  </a:lnTo>
                  <a:lnTo>
                    <a:pt x="52" y="126"/>
                  </a:lnTo>
                  <a:lnTo>
                    <a:pt x="52" y="129"/>
                  </a:lnTo>
                  <a:lnTo>
                    <a:pt x="52" y="134"/>
                  </a:lnTo>
                  <a:lnTo>
                    <a:pt x="52" y="139"/>
                  </a:lnTo>
                  <a:lnTo>
                    <a:pt x="54" y="143"/>
                  </a:lnTo>
                  <a:lnTo>
                    <a:pt x="54" y="148"/>
                  </a:lnTo>
                  <a:lnTo>
                    <a:pt x="54" y="153"/>
                  </a:lnTo>
                  <a:lnTo>
                    <a:pt x="54" y="157"/>
                  </a:lnTo>
                  <a:lnTo>
                    <a:pt x="54" y="162"/>
                  </a:lnTo>
                  <a:lnTo>
                    <a:pt x="54" y="165"/>
                  </a:lnTo>
                  <a:lnTo>
                    <a:pt x="54" y="169"/>
                  </a:lnTo>
                  <a:lnTo>
                    <a:pt x="55" y="172"/>
                  </a:lnTo>
                  <a:lnTo>
                    <a:pt x="55" y="178"/>
                  </a:lnTo>
                  <a:lnTo>
                    <a:pt x="55" y="181"/>
                  </a:lnTo>
                  <a:lnTo>
                    <a:pt x="55" y="184"/>
                  </a:lnTo>
                  <a:lnTo>
                    <a:pt x="57" y="186"/>
                  </a:lnTo>
                  <a:lnTo>
                    <a:pt x="57" y="190"/>
                  </a:lnTo>
                  <a:lnTo>
                    <a:pt x="57" y="195"/>
                  </a:lnTo>
                  <a:lnTo>
                    <a:pt x="59" y="200"/>
                  </a:lnTo>
                  <a:lnTo>
                    <a:pt x="59" y="202"/>
                  </a:lnTo>
                  <a:lnTo>
                    <a:pt x="59" y="205"/>
                  </a:lnTo>
                  <a:lnTo>
                    <a:pt x="60" y="207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59" y="214"/>
                  </a:lnTo>
                  <a:lnTo>
                    <a:pt x="59" y="216"/>
                  </a:lnTo>
                  <a:lnTo>
                    <a:pt x="59" y="219"/>
                  </a:lnTo>
                  <a:lnTo>
                    <a:pt x="57" y="222"/>
                  </a:lnTo>
                  <a:lnTo>
                    <a:pt x="57" y="226"/>
                  </a:lnTo>
                  <a:lnTo>
                    <a:pt x="57" y="229"/>
                  </a:lnTo>
                  <a:lnTo>
                    <a:pt x="55" y="235"/>
                  </a:lnTo>
                  <a:lnTo>
                    <a:pt x="55" y="240"/>
                  </a:lnTo>
                  <a:lnTo>
                    <a:pt x="54" y="247"/>
                  </a:lnTo>
                  <a:lnTo>
                    <a:pt x="54" y="252"/>
                  </a:lnTo>
                  <a:lnTo>
                    <a:pt x="52" y="257"/>
                  </a:lnTo>
                  <a:lnTo>
                    <a:pt x="52" y="260"/>
                  </a:lnTo>
                  <a:lnTo>
                    <a:pt x="52" y="264"/>
                  </a:lnTo>
                  <a:lnTo>
                    <a:pt x="50" y="267"/>
                  </a:lnTo>
                  <a:lnTo>
                    <a:pt x="50" y="271"/>
                  </a:lnTo>
                  <a:lnTo>
                    <a:pt x="48" y="276"/>
                  </a:lnTo>
                  <a:lnTo>
                    <a:pt x="48" y="283"/>
                  </a:lnTo>
                  <a:lnTo>
                    <a:pt x="47" y="286"/>
                  </a:lnTo>
                  <a:lnTo>
                    <a:pt x="47" y="290"/>
                  </a:lnTo>
                  <a:lnTo>
                    <a:pt x="45" y="293"/>
                  </a:lnTo>
                  <a:lnTo>
                    <a:pt x="45" y="297"/>
                  </a:lnTo>
                  <a:lnTo>
                    <a:pt x="45" y="300"/>
                  </a:lnTo>
                  <a:lnTo>
                    <a:pt x="45" y="304"/>
                  </a:lnTo>
                  <a:lnTo>
                    <a:pt x="43" y="305"/>
                  </a:lnTo>
                  <a:lnTo>
                    <a:pt x="43" y="309"/>
                  </a:lnTo>
                  <a:lnTo>
                    <a:pt x="41" y="312"/>
                  </a:lnTo>
                  <a:lnTo>
                    <a:pt x="41" y="316"/>
                  </a:lnTo>
                  <a:lnTo>
                    <a:pt x="41" y="319"/>
                  </a:lnTo>
                  <a:lnTo>
                    <a:pt x="41" y="323"/>
                  </a:lnTo>
                  <a:lnTo>
                    <a:pt x="40" y="328"/>
                  </a:lnTo>
                  <a:lnTo>
                    <a:pt x="38" y="335"/>
                  </a:lnTo>
                  <a:lnTo>
                    <a:pt x="36" y="340"/>
                  </a:lnTo>
                  <a:lnTo>
                    <a:pt x="36" y="345"/>
                  </a:lnTo>
                  <a:lnTo>
                    <a:pt x="35" y="350"/>
                  </a:lnTo>
                  <a:lnTo>
                    <a:pt x="33" y="355"/>
                  </a:lnTo>
                  <a:lnTo>
                    <a:pt x="33" y="359"/>
                  </a:lnTo>
                  <a:lnTo>
                    <a:pt x="31" y="364"/>
                  </a:lnTo>
                  <a:lnTo>
                    <a:pt x="29" y="368"/>
                  </a:lnTo>
                  <a:lnTo>
                    <a:pt x="28" y="371"/>
                  </a:lnTo>
                  <a:lnTo>
                    <a:pt x="26" y="375"/>
                  </a:lnTo>
                  <a:lnTo>
                    <a:pt x="26" y="380"/>
                  </a:lnTo>
                  <a:lnTo>
                    <a:pt x="24" y="383"/>
                  </a:lnTo>
                  <a:lnTo>
                    <a:pt x="22" y="387"/>
                  </a:lnTo>
                  <a:lnTo>
                    <a:pt x="22" y="390"/>
                  </a:lnTo>
                  <a:lnTo>
                    <a:pt x="21" y="394"/>
                  </a:lnTo>
                  <a:lnTo>
                    <a:pt x="19" y="397"/>
                  </a:lnTo>
                  <a:lnTo>
                    <a:pt x="17" y="400"/>
                  </a:lnTo>
                  <a:lnTo>
                    <a:pt x="17" y="404"/>
                  </a:lnTo>
                  <a:lnTo>
                    <a:pt x="16" y="407"/>
                  </a:lnTo>
                  <a:lnTo>
                    <a:pt x="14" y="411"/>
                  </a:lnTo>
                  <a:lnTo>
                    <a:pt x="12" y="414"/>
                  </a:lnTo>
                  <a:lnTo>
                    <a:pt x="12" y="419"/>
                  </a:lnTo>
                  <a:lnTo>
                    <a:pt x="10" y="423"/>
                  </a:lnTo>
                  <a:lnTo>
                    <a:pt x="9" y="425"/>
                  </a:lnTo>
                  <a:lnTo>
                    <a:pt x="9" y="428"/>
                  </a:lnTo>
                  <a:lnTo>
                    <a:pt x="7" y="432"/>
                  </a:lnTo>
                  <a:lnTo>
                    <a:pt x="5" y="435"/>
                  </a:lnTo>
                  <a:lnTo>
                    <a:pt x="5" y="438"/>
                  </a:lnTo>
                  <a:lnTo>
                    <a:pt x="3" y="442"/>
                  </a:lnTo>
                  <a:lnTo>
                    <a:pt x="3" y="444"/>
                  </a:lnTo>
                  <a:lnTo>
                    <a:pt x="3" y="447"/>
                  </a:lnTo>
                  <a:lnTo>
                    <a:pt x="0" y="454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71"/>
                  </a:lnTo>
                  <a:lnTo>
                    <a:pt x="0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89"/>
                  </a:lnTo>
                  <a:lnTo>
                    <a:pt x="0" y="494"/>
                  </a:lnTo>
                  <a:lnTo>
                    <a:pt x="2" y="497"/>
                  </a:lnTo>
                  <a:lnTo>
                    <a:pt x="2" y="501"/>
                  </a:lnTo>
                  <a:lnTo>
                    <a:pt x="3" y="504"/>
                  </a:lnTo>
                  <a:lnTo>
                    <a:pt x="5" y="509"/>
                  </a:lnTo>
                  <a:lnTo>
                    <a:pt x="5" y="513"/>
                  </a:lnTo>
                  <a:lnTo>
                    <a:pt x="7" y="516"/>
                  </a:lnTo>
                  <a:lnTo>
                    <a:pt x="7" y="518"/>
                  </a:lnTo>
                  <a:lnTo>
                    <a:pt x="7" y="518"/>
                  </a:lnTo>
                  <a:lnTo>
                    <a:pt x="10" y="518"/>
                  </a:lnTo>
                  <a:lnTo>
                    <a:pt x="12" y="518"/>
                  </a:lnTo>
                  <a:lnTo>
                    <a:pt x="16" y="518"/>
                  </a:lnTo>
                  <a:lnTo>
                    <a:pt x="19" y="518"/>
                  </a:lnTo>
                  <a:lnTo>
                    <a:pt x="22" y="520"/>
                  </a:lnTo>
                  <a:lnTo>
                    <a:pt x="26" y="520"/>
                  </a:lnTo>
                  <a:lnTo>
                    <a:pt x="29" y="520"/>
                  </a:lnTo>
                  <a:lnTo>
                    <a:pt x="33" y="520"/>
                  </a:lnTo>
                  <a:lnTo>
                    <a:pt x="38" y="521"/>
                  </a:lnTo>
                  <a:lnTo>
                    <a:pt x="43" y="521"/>
                  </a:lnTo>
                  <a:lnTo>
                    <a:pt x="48" y="521"/>
                  </a:lnTo>
                  <a:lnTo>
                    <a:pt x="54" y="521"/>
                  </a:lnTo>
                  <a:lnTo>
                    <a:pt x="60" y="523"/>
                  </a:lnTo>
                  <a:lnTo>
                    <a:pt x="66" y="523"/>
                  </a:lnTo>
                  <a:lnTo>
                    <a:pt x="71" y="523"/>
                  </a:lnTo>
                  <a:lnTo>
                    <a:pt x="76" y="525"/>
                  </a:lnTo>
                  <a:lnTo>
                    <a:pt x="83" y="525"/>
                  </a:lnTo>
                  <a:lnTo>
                    <a:pt x="88" y="525"/>
                  </a:lnTo>
                  <a:lnTo>
                    <a:pt x="95" y="525"/>
                  </a:lnTo>
                  <a:lnTo>
                    <a:pt x="100" y="527"/>
                  </a:lnTo>
                  <a:lnTo>
                    <a:pt x="107" y="527"/>
                  </a:lnTo>
                  <a:lnTo>
                    <a:pt x="112" y="527"/>
                  </a:lnTo>
                  <a:lnTo>
                    <a:pt x="117" y="527"/>
                  </a:lnTo>
                  <a:lnTo>
                    <a:pt x="123" y="527"/>
                  </a:lnTo>
                  <a:lnTo>
                    <a:pt x="130" y="527"/>
                  </a:lnTo>
                  <a:lnTo>
                    <a:pt x="135" y="527"/>
                  </a:lnTo>
                  <a:lnTo>
                    <a:pt x="140" y="528"/>
                  </a:lnTo>
                  <a:lnTo>
                    <a:pt x="143" y="528"/>
                  </a:lnTo>
                  <a:lnTo>
                    <a:pt x="149" y="528"/>
                  </a:lnTo>
                  <a:lnTo>
                    <a:pt x="154" y="528"/>
                  </a:lnTo>
                  <a:lnTo>
                    <a:pt x="157" y="528"/>
                  </a:lnTo>
                  <a:lnTo>
                    <a:pt x="162" y="528"/>
                  </a:lnTo>
                  <a:lnTo>
                    <a:pt x="168" y="528"/>
                  </a:lnTo>
                  <a:lnTo>
                    <a:pt x="171" y="528"/>
                  </a:lnTo>
                  <a:lnTo>
                    <a:pt x="176" y="530"/>
                  </a:lnTo>
                  <a:lnTo>
                    <a:pt x="181" y="530"/>
                  </a:lnTo>
                  <a:lnTo>
                    <a:pt x="187" y="532"/>
                  </a:lnTo>
                  <a:lnTo>
                    <a:pt x="190" y="532"/>
                  </a:lnTo>
                  <a:lnTo>
                    <a:pt x="195" y="532"/>
                  </a:lnTo>
                  <a:lnTo>
                    <a:pt x="200" y="533"/>
                  </a:lnTo>
                  <a:lnTo>
                    <a:pt x="204" y="533"/>
                  </a:lnTo>
                  <a:lnTo>
                    <a:pt x="209" y="535"/>
                  </a:lnTo>
                  <a:lnTo>
                    <a:pt x="212" y="535"/>
                  </a:lnTo>
                  <a:lnTo>
                    <a:pt x="218" y="537"/>
                  </a:lnTo>
                  <a:lnTo>
                    <a:pt x="221" y="537"/>
                  </a:lnTo>
                  <a:lnTo>
                    <a:pt x="226" y="539"/>
                  </a:lnTo>
                  <a:lnTo>
                    <a:pt x="230" y="539"/>
                  </a:lnTo>
                  <a:lnTo>
                    <a:pt x="233" y="539"/>
                  </a:lnTo>
                  <a:lnTo>
                    <a:pt x="237" y="540"/>
                  </a:lnTo>
                  <a:lnTo>
                    <a:pt x="240" y="540"/>
                  </a:lnTo>
                  <a:lnTo>
                    <a:pt x="244" y="542"/>
                  </a:lnTo>
                  <a:lnTo>
                    <a:pt x="245" y="542"/>
                  </a:lnTo>
                  <a:lnTo>
                    <a:pt x="249" y="544"/>
                  </a:lnTo>
                  <a:lnTo>
                    <a:pt x="252" y="544"/>
                  </a:lnTo>
                  <a:lnTo>
                    <a:pt x="257" y="546"/>
                  </a:lnTo>
                  <a:lnTo>
                    <a:pt x="259" y="547"/>
                  </a:lnTo>
                  <a:lnTo>
                    <a:pt x="261" y="547"/>
                  </a:lnTo>
                  <a:lnTo>
                    <a:pt x="264" y="542"/>
                  </a:lnTo>
                  <a:lnTo>
                    <a:pt x="263" y="540"/>
                  </a:lnTo>
                  <a:lnTo>
                    <a:pt x="261" y="540"/>
                  </a:lnTo>
                  <a:lnTo>
                    <a:pt x="259" y="539"/>
                  </a:lnTo>
                  <a:lnTo>
                    <a:pt x="256" y="537"/>
                  </a:lnTo>
                  <a:lnTo>
                    <a:pt x="250" y="533"/>
                  </a:lnTo>
                  <a:lnTo>
                    <a:pt x="245" y="530"/>
                  </a:lnTo>
                  <a:lnTo>
                    <a:pt x="244" y="528"/>
                  </a:lnTo>
                  <a:lnTo>
                    <a:pt x="240" y="528"/>
                  </a:lnTo>
                  <a:lnTo>
                    <a:pt x="237" y="527"/>
                  </a:lnTo>
                  <a:lnTo>
                    <a:pt x="233" y="525"/>
                  </a:lnTo>
                  <a:lnTo>
                    <a:pt x="230" y="523"/>
                  </a:lnTo>
                  <a:lnTo>
                    <a:pt x="226" y="521"/>
                  </a:lnTo>
                  <a:lnTo>
                    <a:pt x="221" y="520"/>
                  </a:lnTo>
                  <a:lnTo>
                    <a:pt x="218" y="518"/>
                  </a:lnTo>
                  <a:lnTo>
                    <a:pt x="212" y="516"/>
                  </a:lnTo>
                  <a:lnTo>
                    <a:pt x="209" y="514"/>
                  </a:lnTo>
                  <a:lnTo>
                    <a:pt x="204" y="513"/>
                  </a:lnTo>
                  <a:lnTo>
                    <a:pt x="199" y="513"/>
                  </a:lnTo>
                  <a:lnTo>
                    <a:pt x="193" y="511"/>
                  </a:lnTo>
                  <a:lnTo>
                    <a:pt x="188" y="509"/>
                  </a:lnTo>
                  <a:lnTo>
                    <a:pt x="181" y="509"/>
                  </a:lnTo>
                  <a:lnTo>
                    <a:pt x="176" y="508"/>
                  </a:lnTo>
                  <a:lnTo>
                    <a:pt x="171" y="508"/>
                  </a:lnTo>
                  <a:lnTo>
                    <a:pt x="164" y="508"/>
                  </a:lnTo>
                  <a:lnTo>
                    <a:pt x="159" y="508"/>
                  </a:lnTo>
                  <a:lnTo>
                    <a:pt x="152" y="508"/>
                  </a:lnTo>
                  <a:lnTo>
                    <a:pt x="149" y="506"/>
                  </a:lnTo>
                  <a:lnTo>
                    <a:pt x="145" y="506"/>
                  </a:lnTo>
                  <a:lnTo>
                    <a:pt x="142" y="506"/>
                  </a:lnTo>
                  <a:lnTo>
                    <a:pt x="140" y="506"/>
                  </a:lnTo>
                  <a:lnTo>
                    <a:pt x="133" y="506"/>
                  </a:lnTo>
                  <a:lnTo>
                    <a:pt x="126" y="506"/>
                  </a:lnTo>
                  <a:lnTo>
                    <a:pt x="121" y="506"/>
                  </a:lnTo>
                  <a:lnTo>
                    <a:pt x="114" y="506"/>
                  </a:lnTo>
                  <a:lnTo>
                    <a:pt x="109" y="506"/>
                  </a:lnTo>
                  <a:lnTo>
                    <a:pt x="104" y="506"/>
                  </a:lnTo>
                  <a:lnTo>
                    <a:pt x="98" y="504"/>
                  </a:lnTo>
                  <a:lnTo>
                    <a:pt x="92" y="504"/>
                  </a:lnTo>
                  <a:lnTo>
                    <a:pt x="86" y="504"/>
                  </a:lnTo>
                  <a:lnTo>
                    <a:pt x="81" y="504"/>
                  </a:lnTo>
                  <a:lnTo>
                    <a:pt x="76" y="502"/>
                  </a:lnTo>
                  <a:lnTo>
                    <a:pt x="73" y="502"/>
                  </a:lnTo>
                  <a:lnTo>
                    <a:pt x="67" y="502"/>
                  </a:lnTo>
                  <a:lnTo>
                    <a:pt x="64" y="502"/>
                  </a:lnTo>
                  <a:lnTo>
                    <a:pt x="59" y="501"/>
                  </a:lnTo>
                  <a:lnTo>
                    <a:pt x="55" y="501"/>
                  </a:lnTo>
                  <a:lnTo>
                    <a:pt x="52" y="499"/>
                  </a:lnTo>
                  <a:lnTo>
                    <a:pt x="48" y="499"/>
                  </a:lnTo>
                  <a:lnTo>
                    <a:pt x="45" y="499"/>
                  </a:lnTo>
                  <a:lnTo>
                    <a:pt x="41" y="499"/>
                  </a:lnTo>
                  <a:lnTo>
                    <a:pt x="40" y="497"/>
                  </a:lnTo>
                  <a:lnTo>
                    <a:pt x="38" y="497"/>
                  </a:lnTo>
                  <a:lnTo>
                    <a:pt x="33" y="497"/>
                  </a:lnTo>
                  <a:lnTo>
                    <a:pt x="29" y="497"/>
                  </a:lnTo>
                  <a:lnTo>
                    <a:pt x="28" y="497"/>
                  </a:lnTo>
                  <a:lnTo>
                    <a:pt x="26" y="495"/>
                  </a:lnTo>
                  <a:lnTo>
                    <a:pt x="26" y="494"/>
                  </a:lnTo>
                  <a:lnTo>
                    <a:pt x="24" y="490"/>
                  </a:lnTo>
                  <a:lnTo>
                    <a:pt x="22" y="487"/>
                  </a:lnTo>
                  <a:lnTo>
                    <a:pt x="21" y="483"/>
                  </a:lnTo>
                  <a:lnTo>
                    <a:pt x="21" y="480"/>
                  </a:lnTo>
                  <a:lnTo>
                    <a:pt x="19" y="475"/>
                  </a:lnTo>
                  <a:lnTo>
                    <a:pt x="21" y="471"/>
                  </a:lnTo>
                  <a:lnTo>
                    <a:pt x="21" y="466"/>
                  </a:lnTo>
                  <a:lnTo>
                    <a:pt x="21" y="461"/>
                  </a:lnTo>
                  <a:lnTo>
                    <a:pt x="22" y="456"/>
                  </a:lnTo>
                  <a:lnTo>
                    <a:pt x="24" y="449"/>
                  </a:lnTo>
                  <a:lnTo>
                    <a:pt x="24" y="445"/>
                  </a:lnTo>
                  <a:lnTo>
                    <a:pt x="26" y="442"/>
                  </a:lnTo>
                  <a:lnTo>
                    <a:pt x="28" y="438"/>
                  </a:lnTo>
                  <a:lnTo>
                    <a:pt x="29" y="435"/>
                  </a:lnTo>
                  <a:lnTo>
                    <a:pt x="31" y="430"/>
                  </a:lnTo>
                  <a:lnTo>
                    <a:pt x="33" y="426"/>
                  </a:lnTo>
                  <a:lnTo>
                    <a:pt x="35" y="421"/>
                  </a:lnTo>
                  <a:lnTo>
                    <a:pt x="36" y="418"/>
                  </a:lnTo>
                  <a:lnTo>
                    <a:pt x="38" y="413"/>
                  </a:lnTo>
                  <a:lnTo>
                    <a:pt x="40" y="407"/>
                  </a:lnTo>
                  <a:lnTo>
                    <a:pt x="41" y="402"/>
                  </a:lnTo>
                  <a:lnTo>
                    <a:pt x="43" y="397"/>
                  </a:lnTo>
                  <a:lnTo>
                    <a:pt x="45" y="390"/>
                  </a:lnTo>
                  <a:lnTo>
                    <a:pt x="47" y="385"/>
                  </a:lnTo>
                  <a:lnTo>
                    <a:pt x="50" y="380"/>
                  </a:lnTo>
                  <a:lnTo>
                    <a:pt x="52" y="375"/>
                  </a:lnTo>
                  <a:lnTo>
                    <a:pt x="54" y="368"/>
                  </a:lnTo>
                  <a:lnTo>
                    <a:pt x="55" y="362"/>
                  </a:lnTo>
                  <a:lnTo>
                    <a:pt x="57" y="355"/>
                  </a:lnTo>
                  <a:lnTo>
                    <a:pt x="59" y="350"/>
                  </a:lnTo>
                  <a:lnTo>
                    <a:pt x="60" y="347"/>
                  </a:lnTo>
                  <a:lnTo>
                    <a:pt x="62" y="343"/>
                  </a:lnTo>
                  <a:lnTo>
                    <a:pt x="62" y="340"/>
                  </a:lnTo>
                  <a:lnTo>
                    <a:pt x="64" y="336"/>
                  </a:lnTo>
                  <a:lnTo>
                    <a:pt x="66" y="330"/>
                  </a:lnTo>
                  <a:lnTo>
                    <a:pt x="67" y="324"/>
                  </a:lnTo>
                  <a:lnTo>
                    <a:pt x="67" y="321"/>
                  </a:lnTo>
                  <a:lnTo>
                    <a:pt x="69" y="317"/>
                  </a:lnTo>
                  <a:lnTo>
                    <a:pt x="69" y="314"/>
                  </a:lnTo>
                  <a:lnTo>
                    <a:pt x="69" y="311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2"/>
                  </a:lnTo>
                  <a:lnTo>
                    <a:pt x="73" y="298"/>
                  </a:lnTo>
                  <a:lnTo>
                    <a:pt x="73" y="295"/>
                  </a:lnTo>
                  <a:lnTo>
                    <a:pt x="73" y="292"/>
                  </a:lnTo>
                  <a:lnTo>
                    <a:pt x="74" y="288"/>
                  </a:lnTo>
                  <a:lnTo>
                    <a:pt x="74" y="285"/>
                  </a:lnTo>
                  <a:lnTo>
                    <a:pt x="74" y="278"/>
                  </a:lnTo>
                  <a:lnTo>
                    <a:pt x="76" y="273"/>
                  </a:lnTo>
                  <a:lnTo>
                    <a:pt x="76" y="269"/>
                  </a:lnTo>
                  <a:lnTo>
                    <a:pt x="76" y="266"/>
                  </a:lnTo>
                  <a:lnTo>
                    <a:pt x="76" y="262"/>
                  </a:lnTo>
                  <a:lnTo>
                    <a:pt x="76" y="259"/>
                  </a:lnTo>
                  <a:lnTo>
                    <a:pt x="76" y="255"/>
                  </a:lnTo>
                  <a:lnTo>
                    <a:pt x="76" y="252"/>
                  </a:lnTo>
                  <a:lnTo>
                    <a:pt x="76" y="248"/>
                  </a:lnTo>
                  <a:lnTo>
                    <a:pt x="78" y="245"/>
                  </a:lnTo>
                  <a:lnTo>
                    <a:pt x="78" y="241"/>
                  </a:lnTo>
                  <a:lnTo>
                    <a:pt x="78" y="238"/>
                  </a:lnTo>
                  <a:lnTo>
                    <a:pt x="78" y="235"/>
                  </a:lnTo>
                  <a:lnTo>
                    <a:pt x="78" y="231"/>
                  </a:lnTo>
                  <a:lnTo>
                    <a:pt x="78" y="224"/>
                  </a:lnTo>
                  <a:lnTo>
                    <a:pt x="78" y="219"/>
                  </a:lnTo>
                  <a:lnTo>
                    <a:pt x="78" y="216"/>
                  </a:lnTo>
                  <a:lnTo>
                    <a:pt x="78" y="212"/>
                  </a:lnTo>
                  <a:lnTo>
                    <a:pt x="78" y="209"/>
                  </a:lnTo>
                  <a:lnTo>
                    <a:pt x="78" y="205"/>
                  </a:lnTo>
                  <a:lnTo>
                    <a:pt x="78" y="198"/>
                  </a:lnTo>
                  <a:lnTo>
                    <a:pt x="78" y="193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8" y="183"/>
                  </a:lnTo>
                  <a:lnTo>
                    <a:pt x="78" y="181"/>
                  </a:lnTo>
                  <a:lnTo>
                    <a:pt x="78" y="174"/>
                  </a:lnTo>
                  <a:lnTo>
                    <a:pt x="78" y="169"/>
                  </a:lnTo>
                  <a:lnTo>
                    <a:pt x="78" y="162"/>
                  </a:lnTo>
                  <a:lnTo>
                    <a:pt x="76" y="157"/>
                  </a:lnTo>
                  <a:lnTo>
                    <a:pt x="76" y="152"/>
                  </a:lnTo>
                  <a:lnTo>
                    <a:pt x="76" y="146"/>
                  </a:lnTo>
                  <a:lnTo>
                    <a:pt x="76" y="141"/>
                  </a:lnTo>
                  <a:lnTo>
                    <a:pt x="76" y="136"/>
                  </a:lnTo>
                  <a:lnTo>
                    <a:pt x="74" y="131"/>
                  </a:lnTo>
                  <a:lnTo>
                    <a:pt x="74" y="127"/>
                  </a:lnTo>
                  <a:lnTo>
                    <a:pt x="74" y="122"/>
                  </a:lnTo>
                  <a:lnTo>
                    <a:pt x="74" y="117"/>
                  </a:lnTo>
                  <a:lnTo>
                    <a:pt x="73" y="114"/>
                  </a:lnTo>
                  <a:lnTo>
                    <a:pt x="73" y="110"/>
                  </a:lnTo>
                  <a:lnTo>
                    <a:pt x="73" y="105"/>
                  </a:lnTo>
                  <a:lnTo>
                    <a:pt x="73" y="101"/>
                  </a:lnTo>
                  <a:lnTo>
                    <a:pt x="71" y="100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1" y="89"/>
                  </a:lnTo>
                  <a:lnTo>
                    <a:pt x="71" y="86"/>
                  </a:lnTo>
                  <a:lnTo>
                    <a:pt x="71" y="84"/>
                  </a:lnTo>
                  <a:lnTo>
                    <a:pt x="71" y="79"/>
                  </a:lnTo>
                  <a:lnTo>
                    <a:pt x="71" y="76"/>
                  </a:lnTo>
                  <a:lnTo>
                    <a:pt x="71" y="72"/>
                  </a:lnTo>
                  <a:lnTo>
                    <a:pt x="73" y="69"/>
                  </a:lnTo>
                  <a:lnTo>
                    <a:pt x="73" y="65"/>
                  </a:lnTo>
                  <a:lnTo>
                    <a:pt x="73" y="62"/>
                  </a:lnTo>
                  <a:lnTo>
                    <a:pt x="74" y="57"/>
                  </a:lnTo>
                  <a:lnTo>
                    <a:pt x="74" y="53"/>
                  </a:lnTo>
                  <a:lnTo>
                    <a:pt x="76" y="50"/>
                  </a:lnTo>
                  <a:lnTo>
                    <a:pt x="78" y="46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9" y="34"/>
                  </a:lnTo>
                  <a:lnTo>
                    <a:pt x="81" y="31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5" y="17"/>
                  </a:lnTo>
                  <a:lnTo>
                    <a:pt x="88" y="13"/>
                  </a:lnTo>
                  <a:lnTo>
                    <a:pt x="88" y="8"/>
                  </a:lnTo>
                  <a:lnTo>
                    <a:pt x="90" y="5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73"/>
            <p:cNvSpPr>
              <a:spLocks/>
            </p:cNvSpPr>
            <p:nvPr/>
          </p:nvSpPr>
          <p:spPr bwMode="auto">
            <a:xfrm>
              <a:off x="3953" y="2194"/>
              <a:ext cx="71" cy="282"/>
            </a:xfrm>
            <a:custGeom>
              <a:avLst/>
              <a:gdLst>
                <a:gd name="T0" fmla="*/ 126 w 141"/>
                <a:gd name="T1" fmla="*/ 21 h 563"/>
                <a:gd name="T2" fmla="*/ 122 w 141"/>
                <a:gd name="T3" fmla="*/ 36 h 563"/>
                <a:gd name="T4" fmla="*/ 114 w 141"/>
                <a:gd name="T5" fmla="*/ 50 h 563"/>
                <a:gd name="T6" fmla="*/ 102 w 141"/>
                <a:gd name="T7" fmla="*/ 64 h 563"/>
                <a:gd name="T8" fmla="*/ 93 w 141"/>
                <a:gd name="T9" fmla="*/ 78 h 563"/>
                <a:gd name="T10" fmla="*/ 84 w 141"/>
                <a:gd name="T11" fmla="*/ 93 h 563"/>
                <a:gd name="T12" fmla="*/ 84 w 141"/>
                <a:gd name="T13" fmla="*/ 119 h 563"/>
                <a:gd name="T14" fmla="*/ 84 w 141"/>
                <a:gd name="T15" fmla="*/ 130 h 563"/>
                <a:gd name="T16" fmla="*/ 83 w 141"/>
                <a:gd name="T17" fmla="*/ 145 h 563"/>
                <a:gd name="T18" fmla="*/ 79 w 141"/>
                <a:gd name="T19" fmla="*/ 166 h 563"/>
                <a:gd name="T20" fmla="*/ 76 w 141"/>
                <a:gd name="T21" fmla="*/ 188 h 563"/>
                <a:gd name="T22" fmla="*/ 70 w 141"/>
                <a:gd name="T23" fmla="*/ 209 h 563"/>
                <a:gd name="T24" fmla="*/ 67 w 141"/>
                <a:gd name="T25" fmla="*/ 225 h 563"/>
                <a:gd name="T26" fmla="*/ 62 w 141"/>
                <a:gd name="T27" fmla="*/ 249 h 563"/>
                <a:gd name="T28" fmla="*/ 53 w 141"/>
                <a:gd name="T29" fmla="*/ 271 h 563"/>
                <a:gd name="T30" fmla="*/ 45 w 141"/>
                <a:gd name="T31" fmla="*/ 292 h 563"/>
                <a:gd name="T32" fmla="*/ 36 w 141"/>
                <a:gd name="T33" fmla="*/ 311 h 563"/>
                <a:gd name="T34" fmla="*/ 29 w 141"/>
                <a:gd name="T35" fmla="*/ 330 h 563"/>
                <a:gd name="T36" fmla="*/ 22 w 141"/>
                <a:gd name="T37" fmla="*/ 349 h 563"/>
                <a:gd name="T38" fmla="*/ 15 w 141"/>
                <a:gd name="T39" fmla="*/ 368 h 563"/>
                <a:gd name="T40" fmla="*/ 10 w 141"/>
                <a:gd name="T41" fmla="*/ 385 h 563"/>
                <a:gd name="T42" fmla="*/ 7 w 141"/>
                <a:gd name="T43" fmla="*/ 404 h 563"/>
                <a:gd name="T44" fmla="*/ 5 w 141"/>
                <a:gd name="T45" fmla="*/ 423 h 563"/>
                <a:gd name="T46" fmla="*/ 1 w 141"/>
                <a:gd name="T47" fmla="*/ 439 h 563"/>
                <a:gd name="T48" fmla="*/ 0 w 141"/>
                <a:gd name="T49" fmla="*/ 456 h 563"/>
                <a:gd name="T50" fmla="*/ 0 w 141"/>
                <a:gd name="T51" fmla="*/ 472 h 563"/>
                <a:gd name="T52" fmla="*/ 0 w 141"/>
                <a:gd name="T53" fmla="*/ 487 h 563"/>
                <a:gd name="T54" fmla="*/ 0 w 141"/>
                <a:gd name="T55" fmla="*/ 503 h 563"/>
                <a:gd name="T56" fmla="*/ 3 w 141"/>
                <a:gd name="T57" fmla="*/ 522 h 563"/>
                <a:gd name="T58" fmla="*/ 19 w 141"/>
                <a:gd name="T59" fmla="*/ 537 h 563"/>
                <a:gd name="T60" fmla="*/ 36 w 141"/>
                <a:gd name="T61" fmla="*/ 541 h 563"/>
                <a:gd name="T62" fmla="*/ 134 w 141"/>
                <a:gd name="T63" fmla="*/ 551 h 563"/>
                <a:gd name="T64" fmla="*/ 22 w 141"/>
                <a:gd name="T65" fmla="*/ 458 h 563"/>
                <a:gd name="T66" fmla="*/ 26 w 141"/>
                <a:gd name="T67" fmla="*/ 437 h 563"/>
                <a:gd name="T68" fmla="*/ 29 w 141"/>
                <a:gd name="T69" fmla="*/ 423 h 563"/>
                <a:gd name="T70" fmla="*/ 31 w 141"/>
                <a:gd name="T71" fmla="*/ 406 h 563"/>
                <a:gd name="T72" fmla="*/ 36 w 141"/>
                <a:gd name="T73" fmla="*/ 387 h 563"/>
                <a:gd name="T74" fmla="*/ 41 w 141"/>
                <a:gd name="T75" fmla="*/ 368 h 563"/>
                <a:gd name="T76" fmla="*/ 50 w 141"/>
                <a:gd name="T77" fmla="*/ 349 h 563"/>
                <a:gd name="T78" fmla="*/ 57 w 141"/>
                <a:gd name="T79" fmla="*/ 325 h 563"/>
                <a:gd name="T80" fmla="*/ 60 w 141"/>
                <a:gd name="T81" fmla="*/ 311 h 563"/>
                <a:gd name="T82" fmla="*/ 64 w 141"/>
                <a:gd name="T83" fmla="*/ 299 h 563"/>
                <a:gd name="T84" fmla="*/ 69 w 141"/>
                <a:gd name="T85" fmla="*/ 283 h 563"/>
                <a:gd name="T86" fmla="*/ 72 w 141"/>
                <a:gd name="T87" fmla="*/ 268 h 563"/>
                <a:gd name="T88" fmla="*/ 76 w 141"/>
                <a:gd name="T89" fmla="*/ 252 h 563"/>
                <a:gd name="T90" fmla="*/ 81 w 141"/>
                <a:gd name="T91" fmla="*/ 237 h 563"/>
                <a:gd name="T92" fmla="*/ 84 w 141"/>
                <a:gd name="T93" fmla="*/ 221 h 563"/>
                <a:gd name="T94" fmla="*/ 89 w 141"/>
                <a:gd name="T95" fmla="*/ 206 h 563"/>
                <a:gd name="T96" fmla="*/ 91 w 141"/>
                <a:gd name="T97" fmla="*/ 192 h 563"/>
                <a:gd name="T98" fmla="*/ 95 w 141"/>
                <a:gd name="T99" fmla="*/ 178 h 563"/>
                <a:gd name="T100" fmla="*/ 98 w 141"/>
                <a:gd name="T101" fmla="*/ 166 h 563"/>
                <a:gd name="T102" fmla="*/ 102 w 141"/>
                <a:gd name="T103" fmla="*/ 147 h 563"/>
                <a:gd name="T104" fmla="*/ 103 w 141"/>
                <a:gd name="T105" fmla="*/ 128 h 563"/>
                <a:gd name="T106" fmla="*/ 107 w 141"/>
                <a:gd name="T107" fmla="*/ 111 h 563"/>
                <a:gd name="T108" fmla="*/ 108 w 141"/>
                <a:gd name="T109" fmla="*/ 95 h 563"/>
                <a:gd name="T110" fmla="*/ 114 w 141"/>
                <a:gd name="T111" fmla="*/ 88 h 563"/>
                <a:gd name="T112" fmla="*/ 122 w 141"/>
                <a:gd name="T113" fmla="*/ 73 h 563"/>
                <a:gd name="T114" fmla="*/ 133 w 141"/>
                <a:gd name="T115" fmla="*/ 52 h 563"/>
                <a:gd name="T116" fmla="*/ 140 w 141"/>
                <a:gd name="T117" fmla="*/ 31 h 563"/>
                <a:gd name="T118" fmla="*/ 141 w 141"/>
                <a:gd name="T119" fmla="*/ 12 h 563"/>
                <a:gd name="T120" fmla="*/ 140 w 141"/>
                <a:gd name="T121" fmla="*/ 3 h 563"/>
                <a:gd name="T122" fmla="*/ 127 w 141"/>
                <a:gd name="T123" fmla="*/ 1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563">
                  <a:moveTo>
                    <a:pt x="127" y="14"/>
                  </a:moveTo>
                  <a:lnTo>
                    <a:pt x="126" y="14"/>
                  </a:lnTo>
                  <a:lnTo>
                    <a:pt x="126" y="17"/>
                  </a:lnTo>
                  <a:lnTo>
                    <a:pt x="126" y="21"/>
                  </a:lnTo>
                  <a:lnTo>
                    <a:pt x="126" y="28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2" y="36"/>
                  </a:lnTo>
                  <a:lnTo>
                    <a:pt x="121" y="40"/>
                  </a:lnTo>
                  <a:lnTo>
                    <a:pt x="119" y="43"/>
                  </a:lnTo>
                  <a:lnTo>
                    <a:pt x="117" y="47"/>
                  </a:lnTo>
                  <a:lnTo>
                    <a:pt x="114" y="50"/>
                  </a:lnTo>
                  <a:lnTo>
                    <a:pt x="110" y="53"/>
                  </a:lnTo>
                  <a:lnTo>
                    <a:pt x="107" y="57"/>
                  </a:lnTo>
                  <a:lnTo>
                    <a:pt x="103" y="60"/>
                  </a:lnTo>
                  <a:lnTo>
                    <a:pt x="102" y="64"/>
                  </a:lnTo>
                  <a:lnTo>
                    <a:pt x="98" y="67"/>
                  </a:lnTo>
                  <a:lnTo>
                    <a:pt x="96" y="69"/>
                  </a:lnTo>
                  <a:lnTo>
                    <a:pt x="95" y="73"/>
                  </a:lnTo>
                  <a:lnTo>
                    <a:pt x="93" y="78"/>
                  </a:lnTo>
                  <a:lnTo>
                    <a:pt x="91" y="81"/>
                  </a:lnTo>
                  <a:lnTo>
                    <a:pt x="88" y="86"/>
                  </a:lnTo>
                  <a:lnTo>
                    <a:pt x="86" y="90"/>
                  </a:lnTo>
                  <a:lnTo>
                    <a:pt x="84" y="93"/>
                  </a:lnTo>
                  <a:lnTo>
                    <a:pt x="84" y="95"/>
                  </a:lnTo>
                  <a:lnTo>
                    <a:pt x="77" y="117"/>
                  </a:lnTo>
                  <a:lnTo>
                    <a:pt x="86" y="119"/>
                  </a:lnTo>
                  <a:lnTo>
                    <a:pt x="84" y="119"/>
                  </a:lnTo>
                  <a:lnTo>
                    <a:pt x="84" y="123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4" y="133"/>
                  </a:lnTo>
                  <a:lnTo>
                    <a:pt x="83" y="136"/>
                  </a:lnTo>
                  <a:lnTo>
                    <a:pt x="83" y="142"/>
                  </a:lnTo>
                  <a:lnTo>
                    <a:pt x="83" y="145"/>
                  </a:lnTo>
                  <a:lnTo>
                    <a:pt x="81" y="150"/>
                  </a:lnTo>
                  <a:lnTo>
                    <a:pt x="81" y="155"/>
                  </a:lnTo>
                  <a:lnTo>
                    <a:pt x="79" y="161"/>
                  </a:lnTo>
                  <a:lnTo>
                    <a:pt x="79" y="166"/>
                  </a:lnTo>
                  <a:lnTo>
                    <a:pt x="79" y="171"/>
                  </a:lnTo>
                  <a:lnTo>
                    <a:pt x="77" y="176"/>
                  </a:lnTo>
                  <a:lnTo>
                    <a:pt x="76" y="183"/>
                  </a:lnTo>
                  <a:lnTo>
                    <a:pt x="76" y="188"/>
                  </a:lnTo>
                  <a:lnTo>
                    <a:pt x="74" y="193"/>
                  </a:lnTo>
                  <a:lnTo>
                    <a:pt x="72" y="200"/>
                  </a:lnTo>
                  <a:lnTo>
                    <a:pt x="72" y="207"/>
                  </a:lnTo>
                  <a:lnTo>
                    <a:pt x="70" y="209"/>
                  </a:lnTo>
                  <a:lnTo>
                    <a:pt x="70" y="212"/>
                  </a:lnTo>
                  <a:lnTo>
                    <a:pt x="69" y="216"/>
                  </a:lnTo>
                  <a:lnTo>
                    <a:pt x="69" y="219"/>
                  </a:lnTo>
                  <a:lnTo>
                    <a:pt x="67" y="225"/>
                  </a:lnTo>
                  <a:lnTo>
                    <a:pt x="65" y="231"/>
                  </a:lnTo>
                  <a:lnTo>
                    <a:pt x="64" y="237"/>
                  </a:lnTo>
                  <a:lnTo>
                    <a:pt x="64" y="244"/>
                  </a:lnTo>
                  <a:lnTo>
                    <a:pt x="62" y="249"/>
                  </a:lnTo>
                  <a:lnTo>
                    <a:pt x="60" y="256"/>
                  </a:lnTo>
                  <a:lnTo>
                    <a:pt x="58" y="261"/>
                  </a:lnTo>
                  <a:lnTo>
                    <a:pt x="57" y="268"/>
                  </a:lnTo>
                  <a:lnTo>
                    <a:pt x="53" y="271"/>
                  </a:lnTo>
                  <a:lnTo>
                    <a:pt x="51" y="276"/>
                  </a:lnTo>
                  <a:lnTo>
                    <a:pt x="48" y="282"/>
                  </a:lnTo>
                  <a:lnTo>
                    <a:pt x="46" y="287"/>
                  </a:lnTo>
                  <a:lnTo>
                    <a:pt x="45" y="292"/>
                  </a:lnTo>
                  <a:lnTo>
                    <a:pt x="41" y="297"/>
                  </a:lnTo>
                  <a:lnTo>
                    <a:pt x="39" y="302"/>
                  </a:lnTo>
                  <a:lnTo>
                    <a:pt x="38" y="308"/>
                  </a:lnTo>
                  <a:lnTo>
                    <a:pt x="36" y="311"/>
                  </a:lnTo>
                  <a:lnTo>
                    <a:pt x="34" y="316"/>
                  </a:lnTo>
                  <a:lnTo>
                    <a:pt x="32" y="321"/>
                  </a:lnTo>
                  <a:lnTo>
                    <a:pt x="31" y="327"/>
                  </a:lnTo>
                  <a:lnTo>
                    <a:pt x="29" y="330"/>
                  </a:lnTo>
                  <a:lnTo>
                    <a:pt x="27" y="335"/>
                  </a:lnTo>
                  <a:lnTo>
                    <a:pt x="26" y="340"/>
                  </a:lnTo>
                  <a:lnTo>
                    <a:pt x="24" y="346"/>
                  </a:lnTo>
                  <a:lnTo>
                    <a:pt x="22" y="349"/>
                  </a:lnTo>
                  <a:lnTo>
                    <a:pt x="20" y="354"/>
                  </a:lnTo>
                  <a:lnTo>
                    <a:pt x="19" y="358"/>
                  </a:lnTo>
                  <a:lnTo>
                    <a:pt x="17" y="363"/>
                  </a:lnTo>
                  <a:lnTo>
                    <a:pt x="15" y="368"/>
                  </a:lnTo>
                  <a:lnTo>
                    <a:pt x="13" y="371"/>
                  </a:lnTo>
                  <a:lnTo>
                    <a:pt x="13" y="377"/>
                  </a:lnTo>
                  <a:lnTo>
                    <a:pt x="12" y="382"/>
                  </a:lnTo>
                  <a:lnTo>
                    <a:pt x="10" y="385"/>
                  </a:lnTo>
                  <a:lnTo>
                    <a:pt x="10" y="390"/>
                  </a:lnTo>
                  <a:lnTo>
                    <a:pt x="8" y="396"/>
                  </a:lnTo>
                  <a:lnTo>
                    <a:pt x="8" y="399"/>
                  </a:lnTo>
                  <a:lnTo>
                    <a:pt x="7" y="404"/>
                  </a:lnTo>
                  <a:lnTo>
                    <a:pt x="7" y="409"/>
                  </a:lnTo>
                  <a:lnTo>
                    <a:pt x="5" y="413"/>
                  </a:lnTo>
                  <a:lnTo>
                    <a:pt x="5" y="418"/>
                  </a:lnTo>
                  <a:lnTo>
                    <a:pt x="5" y="423"/>
                  </a:lnTo>
                  <a:lnTo>
                    <a:pt x="3" y="427"/>
                  </a:lnTo>
                  <a:lnTo>
                    <a:pt x="3" y="430"/>
                  </a:lnTo>
                  <a:lnTo>
                    <a:pt x="1" y="435"/>
                  </a:lnTo>
                  <a:lnTo>
                    <a:pt x="1" y="439"/>
                  </a:lnTo>
                  <a:lnTo>
                    <a:pt x="1" y="444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5"/>
                  </a:lnTo>
                  <a:lnTo>
                    <a:pt x="0" y="468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4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0" y="492"/>
                  </a:lnTo>
                  <a:lnTo>
                    <a:pt x="0" y="496"/>
                  </a:lnTo>
                  <a:lnTo>
                    <a:pt x="0" y="503"/>
                  </a:lnTo>
                  <a:lnTo>
                    <a:pt x="1" y="508"/>
                  </a:lnTo>
                  <a:lnTo>
                    <a:pt x="1" y="513"/>
                  </a:lnTo>
                  <a:lnTo>
                    <a:pt x="3" y="518"/>
                  </a:lnTo>
                  <a:lnTo>
                    <a:pt x="3" y="522"/>
                  </a:lnTo>
                  <a:lnTo>
                    <a:pt x="5" y="525"/>
                  </a:lnTo>
                  <a:lnTo>
                    <a:pt x="8" y="530"/>
                  </a:lnTo>
                  <a:lnTo>
                    <a:pt x="13" y="536"/>
                  </a:lnTo>
                  <a:lnTo>
                    <a:pt x="19" y="537"/>
                  </a:lnTo>
                  <a:lnTo>
                    <a:pt x="24" y="539"/>
                  </a:lnTo>
                  <a:lnTo>
                    <a:pt x="29" y="541"/>
                  </a:lnTo>
                  <a:lnTo>
                    <a:pt x="34" y="541"/>
                  </a:lnTo>
                  <a:lnTo>
                    <a:pt x="36" y="541"/>
                  </a:lnTo>
                  <a:lnTo>
                    <a:pt x="38" y="543"/>
                  </a:lnTo>
                  <a:lnTo>
                    <a:pt x="43" y="534"/>
                  </a:lnTo>
                  <a:lnTo>
                    <a:pt x="134" y="563"/>
                  </a:lnTo>
                  <a:lnTo>
                    <a:pt x="134" y="551"/>
                  </a:lnTo>
                  <a:lnTo>
                    <a:pt x="27" y="494"/>
                  </a:lnTo>
                  <a:lnTo>
                    <a:pt x="22" y="460"/>
                  </a:lnTo>
                  <a:lnTo>
                    <a:pt x="22" y="460"/>
                  </a:lnTo>
                  <a:lnTo>
                    <a:pt x="22" y="458"/>
                  </a:lnTo>
                  <a:lnTo>
                    <a:pt x="22" y="454"/>
                  </a:lnTo>
                  <a:lnTo>
                    <a:pt x="24" y="449"/>
                  </a:lnTo>
                  <a:lnTo>
                    <a:pt x="24" y="444"/>
                  </a:lnTo>
                  <a:lnTo>
                    <a:pt x="26" y="437"/>
                  </a:lnTo>
                  <a:lnTo>
                    <a:pt x="26" y="434"/>
                  </a:lnTo>
                  <a:lnTo>
                    <a:pt x="27" y="430"/>
                  </a:lnTo>
                  <a:lnTo>
                    <a:pt x="27" y="427"/>
                  </a:lnTo>
                  <a:lnTo>
                    <a:pt x="29" y="423"/>
                  </a:lnTo>
                  <a:lnTo>
                    <a:pt x="29" y="418"/>
                  </a:lnTo>
                  <a:lnTo>
                    <a:pt x="29" y="415"/>
                  </a:lnTo>
                  <a:lnTo>
                    <a:pt x="31" y="409"/>
                  </a:lnTo>
                  <a:lnTo>
                    <a:pt x="31" y="406"/>
                  </a:lnTo>
                  <a:lnTo>
                    <a:pt x="32" y="401"/>
                  </a:lnTo>
                  <a:lnTo>
                    <a:pt x="34" y="396"/>
                  </a:lnTo>
                  <a:lnTo>
                    <a:pt x="34" y="390"/>
                  </a:lnTo>
                  <a:lnTo>
                    <a:pt x="36" y="387"/>
                  </a:lnTo>
                  <a:lnTo>
                    <a:pt x="38" y="382"/>
                  </a:lnTo>
                  <a:lnTo>
                    <a:pt x="38" y="377"/>
                  </a:lnTo>
                  <a:lnTo>
                    <a:pt x="39" y="371"/>
                  </a:lnTo>
                  <a:lnTo>
                    <a:pt x="41" y="368"/>
                  </a:lnTo>
                  <a:lnTo>
                    <a:pt x="43" y="363"/>
                  </a:lnTo>
                  <a:lnTo>
                    <a:pt x="45" y="358"/>
                  </a:lnTo>
                  <a:lnTo>
                    <a:pt x="46" y="352"/>
                  </a:lnTo>
                  <a:lnTo>
                    <a:pt x="50" y="349"/>
                  </a:lnTo>
                  <a:lnTo>
                    <a:pt x="51" y="342"/>
                  </a:lnTo>
                  <a:lnTo>
                    <a:pt x="51" y="337"/>
                  </a:lnTo>
                  <a:lnTo>
                    <a:pt x="53" y="332"/>
                  </a:lnTo>
                  <a:lnTo>
                    <a:pt x="57" y="325"/>
                  </a:lnTo>
                  <a:lnTo>
                    <a:pt x="57" y="321"/>
                  </a:lnTo>
                  <a:lnTo>
                    <a:pt x="58" y="318"/>
                  </a:lnTo>
                  <a:lnTo>
                    <a:pt x="58" y="314"/>
                  </a:lnTo>
                  <a:lnTo>
                    <a:pt x="60" y="311"/>
                  </a:lnTo>
                  <a:lnTo>
                    <a:pt x="60" y="308"/>
                  </a:lnTo>
                  <a:lnTo>
                    <a:pt x="62" y="304"/>
                  </a:lnTo>
                  <a:lnTo>
                    <a:pt x="62" y="301"/>
                  </a:lnTo>
                  <a:lnTo>
                    <a:pt x="64" y="299"/>
                  </a:lnTo>
                  <a:lnTo>
                    <a:pt x="65" y="294"/>
                  </a:lnTo>
                  <a:lnTo>
                    <a:pt x="65" y="290"/>
                  </a:lnTo>
                  <a:lnTo>
                    <a:pt x="67" y="287"/>
                  </a:lnTo>
                  <a:lnTo>
                    <a:pt x="69" y="283"/>
                  </a:lnTo>
                  <a:lnTo>
                    <a:pt x="69" y="278"/>
                  </a:lnTo>
                  <a:lnTo>
                    <a:pt x="70" y="275"/>
                  </a:lnTo>
                  <a:lnTo>
                    <a:pt x="70" y="271"/>
                  </a:lnTo>
                  <a:lnTo>
                    <a:pt x="72" y="268"/>
                  </a:lnTo>
                  <a:lnTo>
                    <a:pt x="72" y="264"/>
                  </a:lnTo>
                  <a:lnTo>
                    <a:pt x="74" y="259"/>
                  </a:lnTo>
                  <a:lnTo>
                    <a:pt x="76" y="256"/>
                  </a:lnTo>
                  <a:lnTo>
                    <a:pt x="76" y="252"/>
                  </a:lnTo>
                  <a:lnTo>
                    <a:pt x="77" y="247"/>
                  </a:lnTo>
                  <a:lnTo>
                    <a:pt x="79" y="244"/>
                  </a:lnTo>
                  <a:lnTo>
                    <a:pt x="79" y="240"/>
                  </a:lnTo>
                  <a:lnTo>
                    <a:pt x="81" y="237"/>
                  </a:lnTo>
                  <a:lnTo>
                    <a:pt x="83" y="233"/>
                  </a:lnTo>
                  <a:lnTo>
                    <a:pt x="83" y="228"/>
                  </a:lnTo>
                  <a:lnTo>
                    <a:pt x="84" y="225"/>
                  </a:lnTo>
                  <a:lnTo>
                    <a:pt x="84" y="221"/>
                  </a:lnTo>
                  <a:lnTo>
                    <a:pt x="86" y="216"/>
                  </a:lnTo>
                  <a:lnTo>
                    <a:pt x="86" y="212"/>
                  </a:lnTo>
                  <a:lnTo>
                    <a:pt x="88" y="209"/>
                  </a:lnTo>
                  <a:lnTo>
                    <a:pt x="89" y="206"/>
                  </a:lnTo>
                  <a:lnTo>
                    <a:pt x="89" y="202"/>
                  </a:lnTo>
                  <a:lnTo>
                    <a:pt x="89" y="199"/>
                  </a:lnTo>
                  <a:lnTo>
                    <a:pt x="91" y="195"/>
                  </a:lnTo>
                  <a:lnTo>
                    <a:pt x="91" y="192"/>
                  </a:lnTo>
                  <a:lnTo>
                    <a:pt x="93" y="188"/>
                  </a:lnTo>
                  <a:lnTo>
                    <a:pt x="93" y="185"/>
                  </a:lnTo>
                  <a:lnTo>
                    <a:pt x="95" y="181"/>
                  </a:lnTo>
                  <a:lnTo>
                    <a:pt x="95" y="178"/>
                  </a:lnTo>
                  <a:lnTo>
                    <a:pt x="95" y="174"/>
                  </a:lnTo>
                  <a:lnTo>
                    <a:pt x="96" y="171"/>
                  </a:lnTo>
                  <a:lnTo>
                    <a:pt x="96" y="168"/>
                  </a:lnTo>
                  <a:lnTo>
                    <a:pt x="98" y="166"/>
                  </a:lnTo>
                  <a:lnTo>
                    <a:pt x="98" y="161"/>
                  </a:lnTo>
                  <a:lnTo>
                    <a:pt x="100" y="155"/>
                  </a:lnTo>
                  <a:lnTo>
                    <a:pt x="100" y="150"/>
                  </a:lnTo>
                  <a:lnTo>
                    <a:pt x="102" y="147"/>
                  </a:lnTo>
                  <a:lnTo>
                    <a:pt x="102" y="143"/>
                  </a:lnTo>
                  <a:lnTo>
                    <a:pt x="103" y="140"/>
                  </a:lnTo>
                  <a:lnTo>
                    <a:pt x="103" y="133"/>
                  </a:lnTo>
                  <a:lnTo>
                    <a:pt x="103" y="128"/>
                  </a:lnTo>
                  <a:lnTo>
                    <a:pt x="103" y="123"/>
                  </a:lnTo>
                  <a:lnTo>
                    <a:pt x="105" y="119"/>
                  </a:lnTo>
                  <a:lnTo>
                    <a:pt x="105" y="114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07" y="104"/>
                  </a:lnTo>
                  <a:lnTo>
                    <a:pt x="108" y="98"/>
                  </a:lnTo>
                  <a:lnTo>
                    <a:pt x="108" y="95"/>
                  </a:lnTo>
                  <a:lnTo>
                    <a:pt x="108" y="93"/>
                  </a:lnTo>
                  <a:lnTo>
                    <a:pt x="110" y="93"/>
                  </a:lnTo>
                  <a:lnTo>
                    <a:pt x="110" y="92"/>
                  </a:lnTo>
                  <a:lnTo>
                    <a:pt x="114" y="88"/>
                  </a:lnTo>
                  <a:lnTo>
                    <a:pt x="115" y="85"/>
                  </a:lnTo>
                  <a:lnTo>
                    <a:pt x="117" y="81"/>
                  </a:lnTo>
                  <a:lnTo>
                    <a:pt x="119" y="78"/>
                  </a:lnTo>
                  <a:lnTo>
                    <a:pt x="122" y="73"/>
                  </a:lnTo>
                  <a:lnTo>
                    <a:pt x="124" y="67"/>
                  </a:lnTo>
                  <a:lnTo>
                    <a:pt x="127" y="62"/>
                  </a:lnTo>
                  <a:lnTo>
                    <a:pt x="129" y="57"/>
                  </a:lnTo>
                  <a:lnTo>
                    <a:pt x="133" y="52"/>
                  </a:lnTo>
                  <a:lnTo>
                    <a:pt x="134" y="47"/>
                  </a:lnTo>
                  <a:lnTo>
                    <a:pt x="136" y="41"/>
                  </a:lnTo>
                  <a:lnTo>
                    <a:pt x="138" y="36"/>
                  </a:lnTo>
                  <a:lnTo>
                    <a:pt x="140" y="31"/>
                  </a:lnTo>
                  <a:lnTo>
                    <a:pt x="140" y="24"/>
                  </a:lnTo>
                  <a:lnTo>
                    <a:pt x="140" y="21"/>
                  </a:lnTo>
                  <a:lnTo>
                    <a:pt x="140" y="15"/>
                  </a:lnTo>
                  <a:lnTo>
                    <a:pt x="141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0" y="5"/>
                  </a:lnTo>
                  <a:lnTo>
                    <a:pt x="140" y="3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27" y="14"/>
                  </a:lnTo>
                  <a:lnTo>
                    <a:pt x="127" y="14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74"/>
            <p:cNvSpPr>
              <a:spLocks/>
            </p:cNvSpPr>
            <p:nvPr/>
          </p:nvSpPr>
          <p:spPr bwMode="auto">
            <a:xfrm>
              <a:off x="3975" y="2461"/>
              <a:ext cx="24" cy="36"/>
            </a:xfrm>
            <a:custGeom>
              <a:avLst/>
              <a:gdLst>
                <a:gd name="T0" fmla="*/ 29 w 48"/>
                <a:gd name="T1" fmla="*/ 0 h 73"/>
                <a:gd name="T2" fmla="*/ 0 w 48"/>
                <a:gd name="T3" fmla="*/ 73 h 73"/>
                <a:gd name="T4" fmla="*/ 17 w 48"/>
                <a:gd name="T5" fmla="*/ 73 h 73"/>
                <a:gd name="T6" fmla="*/ 48 w 48"/>
                <a:gd name="T7" fmla="*/ 11 h 73"/>
                <a:gd name="T8" fmla="*/ 29 w 48"/>
                <a:gd name="T9" fmla="*/ 0 h 73"/>
                <a:gd name="T10" fmla="*/ 29 w 4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3">
                  <a:moveTo>
                    <a:pt x="29" y="0"/>
                  </a:moveTo>
                  <a:lnTo>
                    <a:pt x="0" y="73"/>
                  </a:lnTo>
                  <a:lnTo>
                    <a:pt x="17" y="73"/>
                  </a:lnTo>
                  <a:lnTo>
                    <a:pt x="48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175"/>
            <p:cNvSpPr>
              <a:spLocks/>
            </p:cNvSpPr>
            <p:nvPr/>
          </p:nvSpPr>
          <p:spPr bwMode="auto">
            <a:xfrm>
              <a:off x="3930" y="2491"/>
              <a:ext cx="68" cy="14"/>
            </a:xfrm>
            <a:custGeom>
              <a:avLst/>
              <a:gdLst>
                <a:gd name="T0" fmla="*/ 0 w 136"/>
                <a:gd name="T1" fmla="*/ 8 h 27"/>
                <a:gd name="T2" fmla="*/ 36 w 136"/>
                <a:gd name="T3" fmla="*/ 0 h 27"/>
                <a:gd name="T4" fmla="*/ 40 w 136"/>
                <a:gd name="T5" fmla="*/ 0 h 27"/>
                <a:gd name="T6" fmla="*/ 41 w 136"/>
                <a:gd name="T7" fmla="*/ 0 h 27"/>
                <a:gd name="T8" fmla="*/ 45 w 136"/>
                <a:gd name="T9" fmla="*/ 1 h 27"/>
                <a:gd name="T10" fmla="*/ 50 w 136"/>
                <a:gd name="T11" fmla="*/ 1 h 27"/>
                <a:gd name="T12" fmla="*/ 55 w 136"/>
                <a:gd name="T13" fmla="*/ 1 h 27"/>
                <a:gd name="T14" fmla="*/ 60 w 136"/>
                <a:gd name="T15" fmla="*/ 3 h 27"/>
                <a:gd name="T16" fmla="*/ 67 w 136"/>
                <a:gd name="T17" fmla="*/ 5 h 27"/>
                <a:gd name="T18" fmla="*/ 73 w 136"/>
                <a:gd name="T19" fmla="*/ 5 h 27"/>
                <a:gd name="T20" fmla="*/ 79 w 136"/>
                <a:gd name="T21" fmla="*/ 7 h 27"/>
                <a:gd name="T22" fmla="*/ 85 w 136"/>
                <a:gd name="T23" fmla="*/ 7 h 27"/>
                <a:gd name="T24" fmla="*/ 90 w 136"/>
                <a:gd name="T25" fmla="*/ 8 h 27"/>
                <a:gd name="T26" fmla="*/ 95 w 136"/>
                <a:gd name="T27" fmla="*/ 8 h 27"/>
                <a:gd name="T28" fmla="*/ 100 w 136"/>
                <a:gd name="T29" fmla="*/ 10 h 27"/>
                <a:gd name="T30" fmla="*/ 105 w 136"/>
                <a:gd name="T31" fmla="*/ 10 h 27"/>
                <a:gd name="T32" fmla="*/ 109 w 136"/>
                <a:gd name="T33" fmla="*/ 12 h 27"/>
                <a:gd name="T34" fmla="*/ 114 w 136"/>
                <a:gd name="T35" fmla="*/ 13 h 27"/>
                <a:gd name="T36" fmla="*/ 119 w 136"/>
                <a:gd name="T37" fmla="*/ 15 h 27"/>
                <a:gd name="T38" fmla="*/ 123 w 136"/>
                <a:gd name="T39" fmla="*/ 17 h 27"/>
                <a:gd name="T40" fmla="*/ 128 w 136"/>
                <a:gd name="T41" fmla="*/ 20 h 27"/>
                <a:gd name="T42" fmla="*/ 131 w 136"/>
                <a:gd name="T43" fmla="*/ 22 h 27"/>
                <a:gd name="T44" fmla="*/ 133 w 136"/>
                <a:gd name="T45" fmla="*/ 24 h 27"/>
                <a:gd name="T46" fmla="*/ 135 w 136"/>
                <a:gd name="T47" fmla="*/ 26 h 27"/>
                <a:gd name="T48" fmla="*/ 136 w 136"/>
                <a:gd name="T49" fmla="*/ 27 h 27"/>
                <a:gd name="T50" fmla="*/ 74 w 136"/>
                <a:gd name="T51" fmla="*/ 17 h 27"/>
                <a:gd name="T52" fmla="*/ 0 w 136"/>
                <a:gd name="T53" fmla="*/ 8 h 27"/>
                <a:gd name="T54" fmla="*/ 0 w 136"/>
                <a:gd name="T5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27">
                  <a:moveTo>
                    <a:pt x="0" y="8"/>
                  </a:moveTo>
                  <a:lnTo>
                    <a:pt x="36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0" y="1"/>
                  </a:lnTo>
                  <a:lnTo>
                    <a:pt x="55" y="1"/>
                  </a:lnTo>
                  <a:lnTo>
                    <a:pt x="60" y="3"/>
                  </a:lnTo>
                  <a:lnTo>
                    <a:pt x="67" y="5"/>
                  </a:lnTo>
                  <a:lnTo>
                    <a:pt x="73" y="5"/>
                  </a:lnTo>
                  <a:lnTo>
                    <a:pt x="79" y="7"/>
                  </a:lnTo>
                  <a:lnTo>
                    <a:pt x="85" y="7"/>
                  </a:lnTo>
                  <a:lnTo>
                    <a:pt x="90" y="8"/>
                  </a:lnTo>
                  <a:lnTo>
                    <a:pt x="95" y="8"/>
                  </a:lnTo>
                  <a:lnTo>
                    <a:pt x="100" y="10"/>
                  </a:lnTo>
                  <a:lnTo>
                    <a:pt x="105" y="10"/>
                  </a:lnTo>
                  <a:lnTo>
                    <a:pt x="109" y="12"/>
                  </a:lnTo>
                  <a:lnTo>
                    <a:pt x="114" y="13"/>
                  </a:lnTo>
                  <a:lnTo>
                    <a:pt x="119" y="15"/>
                  </a:lnTo>
                  <a:lnTo>
                    <a:pt x="123" y="17"/>
                  </a:lnTo>
                  <a:lnTo>
                    <a:pt x="128" y="20"/>
                  </a:lnTo>
                  <a:lnTo>
                    <a:pt x="131" y="22"/>
                  </a:lnTo>
                  <a:lnTo>
                    <a:pt x="133" y="24"/>
                  </a:lnTo>
                  <a:lnTo>
                    <a:pt x="135" y="26"/>
                  </a:lnTo>
                  <a:lnTo>
                    <a:pt x="136" y="27"/>
                  </a:lnTo>
                  <a:lnTo>
                    <a:pt x="74" y="1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176"/>
            <p:cNvSpPr>
              <a:spLocks/>
            </p:cNvSpPr>
            <p:nvPr/>
          </p:nvSpPr>
          <p:spPr bwMode="auto">
            <a:xfrm>
              <a:off x="3867" y="1548"/>
              <a:ext cx="100" cy="30"/>
            </a:xfrm>
            <a:custGeom>
              <a:avLst/>
              <a:gdLst>
                <a:gd name="T0" fmla="*/ 0 w 200"/>
                <a:gd name="T1" fmla="*/ 4 h 61"/>
                <a:gd name="T2" fmla="*/ 2 w 200"/>
                <a:gd name="T3" fmla="*/ 2 h 61"/>
                <a:gd name="T4" fmla="*/ 7 w 200"/>
                <a:gd name="T5" fmla="*/ 0 h 61"/>
                <a:gd name="T6" fmla="*/ 14 w 200"/>
                <a:gd name="T7" fmla="*/ 0 h 61"/>
                <a:gd name="T8" fmla="*/ 22 w 200"/>
                <a:gd name="T9" fmla="*/ 0 h 61"/>
                <a:gd name="T10" fmla="*/ 31 w 200"/>
                <a:gd name="T11" fmla="*/ 0 h 61"/>
                <a:gd name="T12" fmla="*/ 40 w 200"/>
                <a:gd name="T13" fmla="*/ 0 h 61"/>
                <a:gd name="T14" fmla="*/ 47 w 200"/>
                <a:gd name="T15" fmla="*/ 0 h 61"/>
                <a:gd name="T16" fmla="*/ 55 w 200"/>
                <a:gd name="T17" fmla="*/ 0 h 61"/>
                <a:gd name="T18" fmla="*/ 66 w 200"/>
                <a:gd name="T19" fmla="*/ 4 h 61"/>
                <a:gd name="T20" fmla="*/ 78 w 200"/>
                <a:gd name="T21" fmla="*/ 9 h 61"/>
                <a:gd name="T22" fmla="*/ 90 w 200"/>
                <a:gd name="T23" fmla="*/ 12 h 61"/>
                <a:gd name="T24" fmla="*/ 100 w 200"/>
                <a:gd name="T25" fmla="*/ 16 h 61"/>
                <a:gd name="T26" fmla="*/ 107 w 200"/>
                <a:gd name="T27" fmla="*/ 18 h 61"/>
                <a:gd name="T28" fmla="*/ 112 w 200"/>
                <a:gd name="T29" fmla="*/ 21 h 61"/>
                <a:gd name="T30" fmla="*/ 119 w 200"/>
                <a:gd name="T31" fmla="*/ 25 h 61"/>
                <a:gd name="T32" fmla="*/ 126 w 200"/>
                <a:gd name="T33" fmla="*/ 26 h 61"/>
                <a:gd name="T34" fmla="*/ 133 w 200"/>
                <a:gd name="T35" fmla="*/ 30 h 61"/>
                <a:gd name="T36" fmla="*/ 143 w 200"/>
                <a:gd name="T37" fmla="*/ 33 h 61"/>
                <a:gd name="T38" fmla="*/ 154 w 200"/>
                <a:gd name="T39" fmla="*/ 40 h 61"/>
                <a:gd name="T40" fmla="*/ 166 w 200"/>
                <a:gd name="T41" fmla="*/ 45 h 61"/>
                <a:gd name="T42" fmla="*/ 176 w 200"/>
                <a:gd name="T43" fmla="*/ 49 h 61"/>
                <a:gd name="T44" fmla="*/ 185 w 200"/>
                <a:gd name="T45" fmla="*/ 54 h 61"/>
                <a:gd name="T46" fmla="*/ 192 w 200"/>
                <a:gd name="T47" fmla="*/ 57 h 61"/>
                <a:gd name="T48" fmla="*/ 199 w 200"/>
                <a:gd name="T49" fmla="*/ 61 h 61"/>
                <a:gd name="T50" fmla="*/ 192 w 200"/>
                <a:gd name="T51" fmla="*/ 61 h 61"/>
                <a:gd name="T52" fmla="*/ 188 w 200"/>
                <a:gd name="T53" fmla="*/ 59 h 61"/>
                <a:gd name="T54" fmla="*/ 181 w 200"/>
                <a:gd name="T55" fmla="*/ 56 h 61"/>
                <a:gd name="T56" fmla="*/ 174 w 200"/>
                <a:gd name="T57" fmla="*/ 54 h 61"/>
                <a:gd name="T58" fmla="*/ 167 w 200"/>
                <a:gd name="T59" fmla="*/ 50 h 61"/>
                <a:gd name="T60" fmla="*/ 161 w 200"/>
                <a:gd name="T61" fmla="*/ 49 h 61"/>
                <a:gd name="T62" fmla="*/ 152 w 200"/>
                <a:gd name="T63" fmla="*/ 45 h 61"/>
                <a:gd name="T64" fmla="*/ 143 w 200"/>
                <a:gd name="T65" fmla="*/ 42 h 61"/>
                <a:gd name="T66" fmla="*/ 135 w 200"/>
                <a:gd name="T67" fmla="*/ 38 h 61"/>
                <a:gd name="T68" fmla="*/ 124 w 200"/>
                <a:gd name="T69" fmla="*/ 33 h 61"/>
                <a:gd name="T70" fmla="*/ 116 w 200"/>
                <a:gd name="T71" fmla="*/ 31 h 61"/>
                <a:gd name="T72" fmla="*/ 105 w 200"/>
                <a:gd name="T73" fmla="*/ 28 h 61"/>
                <a:gd name="T74" fmla="*/ 95 w 200"/>
                <a:gd name="T75" fmla="*/ 25 h 61"/>
                <a:gd name="T76" fmla="*/ 85 w 200"/>
                <a:gd name="T77" fmla="*/ 21 h 61"/>
                <a:gd name="T78" fmla="*/ 76 w 200"/>
                <a:gd name="T79" fmla="*/ 19 h 61"/>
                <a:gd name="T80" fmla="*/ 66 w 200"/>
                <a:gd name="T81" fmla="*/ 18 h 61"/>
                <a:gd name="T82" fmla="*/ 57 w 200"/>
                <a:gd name="T83" fmla="*/ 16 h 61"/>
                <a:gd name="T84" fmla="*/ 50 w 200"/>
                <a:gd name="T85" fmla="*/ 14 h 61"/>
                <a:gd name="T86" fmla="*/ 43 w 200"/>
                <a:gd name="T87" fmla="*/ 12 h 61"/>
                <a:gd name="T88" fmla="*/ 36 w 200"/>
                <a:gd name="T89" fmla="*/ 11 h 61"/>
                <a:gd name="T90" fmla="*/ 29 w 200"/>
                <a:gd name="T91" fmla="*/ 11 h 61"/>
                <a:gd name="T92" fmla="*/ 21 w 200"/>
                <a:gd name="T93" fmla="*/ 11 h 61"/>
                <a:gd name="T94" fmla="*/ 14 w 200"/>
                <a:gd name="T95" fmla="*/ 9 h 61"/>
                <a:gd name="T96" fmla="*/ 10 w 200"/>
                <a:gd name="T97" fmla="*/ 11 h 61"/>
                <a:gd name="T98" fmla="*/ 7 w 200"/>
                <a:gd name="T99" fmla="*/ 11 h 61"/>
                <a:gd name="T100" fmla="*/ 0 w 200"/>
                <a:gd name="T101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61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6" y="4"/>
                  </a:lnTo>
                  <a:lnTo>
                    <a:pt x="72" y="6"/>
                  </a:lnTo>
                  <a:lnTo>
                    <a:pt x="78" y="9"/>
                  </a:lnTo>
                  <a:lnTo>
                    <a:pt x="85" y="11"/>
                  </a:lnTo>
                  <a:lnTo>
                    <a:pt x="90" y="12"/>
                  </a:lnTo>
                  <a:lnTo>
                    <a:pt x="97" y="14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0" y="19"/>
                  </a:lnTo>
                  <a:lnTo>
                    <a:pt x="112" y="21"/>
                  </a:lnTo>
                  <a:lnTo>
                    <a:pt x="116" y="23"/>
                  </a:lnTo>
                  <a:lnTo>
                    <a:pt x="119" y="25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3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4" y="40"/>
                  </a:lnTo>
                  <a:lnTo>
                    <a:pt x="161" y="42"/>
                  </a:lnTo>
                  <a:lnTo>
                    <a:pt x="166" y="45"/>
                  </a:lnTo>
                  <a:lnTo>
                    <a:pt x="171" y="47"/>
                  </a:lnTo>
                  <a:lnTo>
                    <a:pt x="176" y="49"/>
                  </a:lnTo>
                  <a:lnTo>
                    <a:pt x="181" y="52"/>
                  </a:lnTo>
                  <a:lnTo>
                    <a:pt x="185" y="54"/>
                  </a:lnTo>
                  <a:lnTo>
                    <a:pt x="188" y="56"/>
                  </a:lnTo>
                  <a:lnTo>
                    <a:pt x="192" y="57"/>
                  </a:lnTo>
                  <a:lnTo>
                    <a:pt x="195" y="59"/>
                  </a:lnTo>
                  <a:lnTo>
                    <a:pt x="199" y="61"/>
                  </a:lnTo>
                  <a:lnTo>
                    <a:pt x="200" y="61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188" y="59"/>
                  </a:lnTo>
                  <a:lnTo>
                    <a:pt x="185" y="57"/>
                  </a:lnTo>
                  <a:lnTo>
                    <a:pt x="181" y="56"/>
                  </a:lnTo>
                  <a:lnTo>
                    <a:pt x="178" y="54"/>
                  </a:lnTo>
                  <a:lnTo>
                    <a:pt x="174" y="54"/>
                  </a:lnTo>
                  <a:lnTo>
                    <a:pt x="171" y="52"/>
                  </a:lnTo>
                  <a:lnTo>
                    <a:pt x="167" y="50"/>
                  </a:lnTo>
                  <a:lnTo>
                    <a:pt x="164" y="49"/>
                  </a:lnTo>
                  <a:lnTo>
                    <a:pt x="161" y="49"/>
                  </a:lnTo>
                  <a:lnTo>
                    <a:pt x="155" y="47"/>
                  </a:lnTo>
                  <a:lnTo>
                    <a:pt x="152" y="45"/>
                  </a:lnTo>
                  <a:lnTo>
                    <a:pt x="148" y="44"/>
                  </a:lnTo>
                  <a:lnTo>
                    <a:pt x="143" y="42"/>
                  </a:lnTo>
                  <a:lnTo>
                    <a:pt x="138" y="40"/>
                  </a:lnTo>
                  <a:lnTo>
                    <a:pt x="135" y="38"/>
                  </a:lnTo>
                  <a:lnTo>
                    <a:pt x="129" y="35"/>
                  </a:lnTo>
                  <a:lnTo>
                    <a:pt x="124" y="33"/>
                  </a:lnTo>
                  <a:lnTo>
                    <a:pt x="119" y="31"/>
                  </a:lnTo>
                  <a:lnTo>
                    <a:pt x="116" y="31"/>
                  </a:lnTo>
                  <a:lnTo>
                    <a:pt x="110" y="30"/>
                  </a:lnTo>
                  <a:lnTo>
                    <a:pt x="105" y="28"/>
                  </a:lnTo>
                  <a:lnTo>
                    <a:pt x="100" y="26"/>
                  </a:lnTo>
                  <a:lnTo>
                    <a:pt x="95" y="25"/>
                  </a:lnTo>
                  <a:lnTo>
                    <a:pt x="90" y="23"/>
                  </a:lnTo>
                  <a:lnTo>
                    <a:pt x="85" y="21"/>
                  </a:lnTo>
                  <a:lnTo>
                    <a:pt x="79" y="21"/>
                  </a:lnTo>
                  <a:lnTo>
                    <a:pt x="76" y="19"/>
                  </a:lnTo>
                  <a:lnTo>
                    <a:pt x="71" y="18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7" y="16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47" y="12"/>
                  </a:lnTo>
                  <a:lnTo>
                    <a:pt x="43" y="12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77"/>
            <p:cNvSpPr>
              <a:spLocks/>
            </p:cNvSpPr>
            <p:nvPr/>
          </p:nvSpPr>
          <p:spPr bwMode="auto">
            <a:xfrm>
              <a:off x="3661" y="2119"/>
              <a:ext cx="44" cy="228"/>
            </a:xfrm>
            <a:custGeom>
              <a:avLst/>
              <a:gdLst>
                <a:gd name="T0" fmla="*/ 54 w 88"/>
                <a:gd name="T1" fmla="*/ 0 h 456"/>
                <a:gd name="T2" fmla="*/ 54 w 88"/>
                <a:gd name="T3" fmla="*/ 7 h 456"/>
                <a:gd name="T4" fmla="*/ 54 w 88"/>
                <a:gd name="T5" fmla="*/ 12 h 456"/>
                <a:gd name="T6" fmla="*/ 54 w 88"/>
                <a:gd name="T7" fmla="*/ 20 h 456"/>
                <a:gd name="T8" fmla="*/ 54 w 88"/>
                <a:gd name="T9" fmla="*/ 31 h 456"/>
                <a:gd name="T10" fmla="*/ 54 w 88"/>
                <a:gd name="T11" fmla="*/ 41 h 456"/>
                <a:gd name="T12" fmla="*/ 54 w 88"/>
                <a:gd name="T13" fmla="*/ 53 h 456"/>
                <a:gd name="T14" fmla="*/ 55 w 88"/>
                <a:gd name="T15" fmla="*/ 64 h 456"/>
                <a:gd name="T16" fmla="*/ 55 w 88"/>
                <a:gd name="T17" fmla="*/ 76 h 456"/>
                <a:gd name="T18" fmla="*/ 55 w 88"/>
                <a:gd name="T19" fmla="*/ 88 h 456"/>
                <a:gd name="T20" fmla="*/ 55 w 88"/>
                <a:gd name="T21" fmla="*/ 100 h 456"/>
                <a:gd name="T22" fmla="*/ 57 w 88"/>
                <a:gd name="T23" fmla="*/ 110 h 456"/>
                <a:gd name="T24" fmla="*/ 57 w 88"/>
                <a:gd name="T25" fmla="*/ 121 h 456"/>
                <a:gd name="T26" fmla="*/ 59 w 88"/>
                <a:gd name="T27" fmla="*/ 129 h 456"/>
                <a:gd name="T28" fmla="*/ 59 w 88"/>
                <a:gd name="T29" fmla="*/ 136 h 456"/>
                <a:gd name="T30" fmla="*/ 62 w 88"/>
                <a:gd name="T31" fmla="*/ 146 h 456"/>
                <a:gd name="T32" fmla="*/ 66 w 88"/>
                <a:gd name="T33" fmla="*/ 157 h 456"/>
                <a:gd name="T34" fmla="*/ 69 w 88"/>
                <a:gd name="T35" fmla="*/ 165 h 456"/>
                <a:gd name="T36" fmla="*/ 74 w 88"/>
                <a:gd name="T37" fmla="*/ 176 h 456"/>
                <a:gd name="T38" fmla="*/ 80 w 88"/>
                <a:gd name="T39" fmla="*/ 184 h 456"/>
                <a:gd name="T40" fmla="*/ 83 w 88"/>
                <a:gd name="T41" fmla="*/ 191 h 456"/>
                <a:gd name="T42" fmla="*/ 86 w 88"/>
                <a:gd name="T43" fmla="*/ 198 h 456"/>
                <a:gd name="T44" fmla="*/ 74 w 88"/>
                <a:gd name="T45" fmla="*/ 273 h 456"/>
                <a:gd name="T46" fmla="*/ 43 w 88"/>
                <a:gd name="T47" fmla="*/ 254 h 456"/>
                <a:gd name="T48" fmla="*/ 43 w 88"/>
                <a:gd name="T49" fmla="*/ 261 h 456"/>
                <a:gd name="T50" fmla="*/ 42 w 88"/>
                <a:gd name="T51" fmla="*/ 269 h 456"/>
                <a:gd name="T52" fmla="*/ 40 w 88"/>
                <a:gd name="T53" fmla="*/ 276 h 456"/>
                <a:gd name="T54" fmla="*/ 38 w 88"/>
                <a:gd name="T55" fmla="*/ 285 h 456"/>
                <a:gd name="T56" fmla="*/ 36 w 88"/>
                <a:gd name="T57" fmla="*/ 293 h 456"/>
                <a:gd name="T58" fmla="*/ 36 w 88"/>
                <a:gd name="T59" fmla="*/ 304 h 456"/>
                <a:gd name="T60" fmla="*/ 35 w 88"/>
                <a:gd name="T61" fmla="*/ 312 h 456"/>
                <a:gd name="T62" fmla="*/ 33 w 88"/>
                <a:gd name="T63" fmla="*/ 323 h 456"/>
                <a:gd name="T64" fmla="*/ 31 w 88"/>
                <a:gd name="T65" fmla="*/ 331 h 456"/>
                <a:gd name="T66" fmla="*/ 31 w 88"/>
                <a:gd name="T67" fmla="*/ 340 h 456"/>
                <a:gd name="T68" fmla="*/ 29 w 88"/>
                <a:gd name="T69" fmla="*/ 349 h 456"/>
                <a:gd name="T70" fmla="*/ 29 w 88"/>
                <a:gd name="T71" fmla="*/ 356 h 456"/>
                <a:gd name="T72" fmla="*/ 29 w 88"/>
                <a:gd name="T73" fmla="*/ 362 h 456"/>
                <a:gd name="T74" fmla="*/ 29 w 88"/>
                <a:gd name="T75" fmla="*/ 369 h 456"/>
                <a:gd name="T76" fmla="*/ 28 w 88"/>
                <a:gd name="T77" fmla="*/ 375 h 456"/>
                <a:gd name="T78" fmla="*/ 28 w 88"/>
                <a:gd name="T79" fmla="*/ 381 h 456"/>
                <a:gd name="T80" fmla="*/ 28 w 88"/>
                <a:gd name="T81" fmla="*/ 388 h 456"/>
                <a:gd name="T82" fmla="*/ 28 w 88"/>
                <a:gd name="T83" fmla="*/ 395 h 456"/>
                <a:gd name="T84" fmla="*/ 28 w 88"/>
                <a:gd name="T85" fmla="*/ 402 h 456"/>
                <a:gd name="T86" fmla="*/ 28 w 88"/>
                <a:gd name="T87" fmla="*/ 411 h 456"/>
                <a:gd name="T88" fmla="*/ 28 w 88"/>
                <a:gd name="T89" fmla="*/ 418 h 456"/>
                <a:gd name="T90" fmla="*/ 29 w 88"/>
                <a:gd name="T91" fmla="*/ 425 h 456"/>
                <a:gd name="T92" fmla="*/ 29 w 88"/>
                <a:gd name="T93" fmla="*/ 430 h 456"/>
                <a:gd name="T94" fmla="*/ 29 w 88"/>
                <a:gd name="T95" fmla="*/ 439 h 456"/>
                <a:gd name="T96" fmla="*/ 29 w 88"/>
                <a:gd name="T97" fmla="*/ 449 h 456"/>
                <a:gd name="T98" fmla="*/ 29 w 88"/>
                <a:gd name="T99" fmla="*/ 454 h 456"/>
                <a:gd name="T100" fmla="*/ 0 w 88"/>
                <a:gd name="T101" fmla="*/ 411 h 456"/>
                <a:gd name="T102" fmla="*/ 12 w 88"/>
                <a:gd name="T103" fmla="*/ 231 h 456"/>
                <a:gd name="T104" fmla="*/ 24 w 88"/>
                <a:gd name="T105" fmla="*/ 91 h 456"/>
                <a:gd name="T106" fmla="*/ 55 w 88"/>
                <a:gd name="T10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456">
                  <a:moveTo>
                    <a:pt x="55" y="0"/>
                  </a:moveTo>
                  <a:lnTo>
                    <a:pt x="54" y="0"/>
                  </a:lnTo>
                  <a:lnTo>
                    <a:pt x="54" y="3"/>
                  </a:lnTo>
                  <a:lnTo>
                    <a:pt x="54" y="7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7"/>
                  </a:lnTo>
                  <a:lnTo>
                    <a:pt x="54" y="20"/>
                  </a:lnTo>
                  <a:lnTo>
                    <a:pt x="54" y="26"/>
                  </a:lnTo>
                  <a:lnTo>
                    <a:pt x="54" y="31"/>
                  </a:lnTo>
                  <a:lnTo>
                    <a:pt x="54" y="36"/>
                  </a:lnTo>
                  <a:lnTo>
                    <a:pt x="54" y="41"/>
                  </a:lnTo>
                  <a:lnTo>
                    <a:pt x="54" y="46"/>
                  </a:lnTo>
                  <a:lnTo>
                    <a:pt x="54" y="53"/>
                  </a:lnTo>
                  <a:lnTo>
                    <a:pt x="55" y="58"/>
                  </a:lnTo>
                  <a:lnTo>
                    <a:pt x="55" y="64"/>
                  </a:lnTo>
                  <a:lnTo>
                    <a:pt x="55" y="70"/>
                  </a:lnTo>
                  <a:lnTo>
                    <a:pt x="55" y="76"/>
                  </a:lnTo>
                  <a:lnTo>
                    <a:pt x="55" y="83"/>
                  </a:lnTo>
                  <a:lnTo>
                    <a:pt x="55" y="88"/>
                  </a:lnTo>
                  <a:lnTo>
                    <a:pt x="55" y="95"/>
                  </a:lnTo>
                  <a:lnTo>
                    <a:pt x="55" y="100"/>
                  </a:lnTo>
                  <a:lnTo>
                    <a:pt x="57" y="107"/>
                  </a:lnTo>
                  <a:lnTo>
                    <a:pt x="57" y="110"/>
                  </a:lnTo>
                  <a:lnTo>
                    <a:pt x="57" y="115"/>
                  </a:lnTo>
                  <a:lnTo>
                    <a:pt x="57" y="121"/>
                  </a:lnTo>
                  <a:lnTo>
                    <a:pt x="57" y="126"/>
                  </a:lnTo>
                  <a:lnTo>
                    <a:pt x="59" y="129"/>
                  </a:lnTo>
                  <a:lnTo>
                    <a:pt x="59" y="133"/>
                  </a:lnTo>
                  <a:lnTo>
                    <a:pt x="59" y="136"/>
                  </a:lnTo>
                  <a:lnTo>
                    <a:pt x="61" y="141"/>
                  </a:lnTo>
                  <a:lnTo>
                    <a:pt x="62" y="146"/>
                  </a:lnTo>
                  <a:lnTo>
                    <a:pt x="64" y="152"/>
                  </a:lnTo>
                  <a:lnTo>
                    <a:pt x="66" y="157"/>
                  </a:lnTo>
                  <a:lnTo>
                    <a:pt x="67" y="162"/>
                  </a:lnTo>
                  <a:lnTo>
                    <a:pt x="69" y="165"/>
                  </a:lnTo>
                  <a:lnTo>
                    <a:pt x="73" y="172"/>
                  </a:lnTo>
                  <a:lnTo>
                    <a:pt x="74" y="176"/>
                  </a:lnTo>
                  <a:lnTo>
                    <a:pt x="78" y="181"/>
                  </a:lnTo>
                  <a:lnTo>
                    <a:pt x="80" y="184"/>
                  </a:lnTo>
                  <a:lnTo>
                    <a:pt x="81" y="188"/>
                  </a:lnTo>
                  <a:lnTo>
                    <a:pt x="83" y="191"/>
                  </a:lnTo>
                  <a:lnTo>
                    <a:pt x="85" y="195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74" y="273"/>
                  </a:lnTo>
                  <a:lnTo>
                    <a:pt x="45" y="254"/>
                  </a:lnTo>
                  <a:lnTo>
                    <a:pt x="43" y="254"/>
                  </a:lnTo>
                  <a:lnTo>
                    <a:pt x="43" y="257"/>
                  </a:lnTo>
                  <a:lnTo>
                    <a:pt x="43" y="261"/>
                  </a:lnTo>
                  <a:lnTo>
                    <a:pt x="42" y="267"/>
                  </a:lnTo>
                  <a:lnTo>
                    <a:pt x="42" y="269"/>
                  </a:lnTo>
                  <a:lnTo>
                    <a:pt x="40" y="273"/>
                  </a:lnTo>
                  <a:lnTo>
                    <a:pt x="40" y="276"/>
                  </a:lnTo>
                  <a:lnTo>
                    <a:pt x="40" y="281"/>
                  </a:lnTo>
                  <a:lnTo>
                    <a:pt x="38" y="285"/>
                  </a:lnTo>
                  <a:lnTo>
                    <a:pt x="38" y="290"/>
                  </a:lnTo>
                  <a:lnTo>
                    <a:pt x="36" y="293"/>
                  </a:lnTo>
                  <a:lnTo>
                    <a:pt x="36" y="299"/>
                  </a:lnTo>
                  <a:lnTo>
                    <a:pt x="36" y="304"/>
                  </a:lnTo>
                  <a:lnTo>
                    <a:pt x="35" y="307"/>
                  </a:lnTo>
                  <a:lnTo>
                    <a:pt x="35" y="312"/>
                  </a:lnTo>
                  <a:lnTo>
                    <a:pt x="35" y="318"/>
                  </a:lnTo>
                  <a:lnTo>
                    <a:pt x="33" y="323"/>
                  </a:lnTo>
                  <a:lnTo>
                    <a:pt x="33" y="326"/>
                  </a:lnTo>
                  <a:lnTo>
                    <a:pt x="31" y="331"/>
                  </a:lnTo>
                  <a:lnTo>
                    <a:pt x="31" y="337"/>
                  </a:lnTo>
                  <a:lnTo>
                    <a:pt x="31" y="340"/>
                  </a:lnTo>
                  <a:lnTo>
                    <a:pt x="31" y="343"/>
                  </a:lnTo>
                  <a:lnTo>
                    <a:pt x="29" y="349"/>
                  </a:lnTo>
                  <a:lnTo>
                    <a:pt x="29" y="354"/>
                  </a:lnTo>
                  <a:lnTo>
                    <a:pt x="29" y="356"/>
                  </a:lnTo>
                  <a:lnTo>
                    <a:pt x="29" y="359"/>
                  </a:lnTo>
                  <a:lnTo>
                    <a:pt x="29" y="362"/>
                  </a:lnTo>
                  <a:lnTo>
                    <a:pt x="29" y="366"/>
                  </a:lnTo>
                  <a:lnTo>
                    <a:pt x="29" y="369"/>
                  </a:lnTo>
                  <a:lnTo>
                    <a:pt x="29" y="371"/>
                  </a:lnTo>
                  <a:lnTo>
                    <a:pt x="28" y="375"/>
                  </a:lnTo>
                  <a:lnTo>
                    <a:pt x="28" y="378"/>
                  </a:lnTo>
                  <a:lnTo>
                    <a:pt x="28" y="381"/>
                  </a:lnTo>
                  <a:lnTo>
                    <a:pt x="28" y="385"/>
                  </a:lnTo>
                  <a:lnTo>
                    <a:pt x="28" y="388"/>
                  </a:lnTo>
                  <a:lnTo>
                    <a:pt x="28" y="392"/>
                  </a:lnTo>
                  <a:lnTo>
                    <a:pt x="28" y="395"/>
                  </a:lnTo>
                  <a:lnTo>
                    <a:pt x="28" y="399"/>
                  </a:lnTo>
                  <a:lnTo>
                    <a:pt x="28" y="402"/>
                  </a:lnTo>
                  <a:lnTo>
                    <a:pt x="28" y="406"/>
                  </a:lnTo>
                  <a:lnTo>
                    <a:pt x="28" y="411"/>
                  </a:lnTo>
                  <a:lnTo>
                    <a:pt x="28" y="414"/>
                  </a:lnTo>
                  <a:lnTo>
                    <a:pt x="28" y="418"/>
                  </a:lnTo>
                  <a:lnTo>
                    <a:pt x="29" y="421"/>
                  </a:lnTo>
                  <a:lnTo>
                    <a:pt x="29" y="425"/>
                  </a:lnTo>
                  <a:lnTo>
                    <a:pt x="29" y="428"/>
                  </a:lnTo>
                  <a:lnTo>
                    <a:pt x="29" y="430"/>
                  </a:lnTo>
                  <a:lnTo>
                    <a:pt x="29" y="433"/>
                  </a:lnTo>
                  <a:lnTo>
                    <a:pt x="29" y="439"/>
                  </a:lnTo>
                  <a:lnTo>
                    <a:pt x="29" y="445"/>
                  </a:lnTo>
                  <a:lnTo>
                    <a:pt x="29" y="449"/>
                  </a:lnTo>
                  <a:lnTo>
                    <a:pt x="29" y="452"/>
                  </a:lnTo>
                  <a:lnTo>
                    <a:pt x="29" y="454"/>
                  </a:lnTo>
                  <a:lnTo>
                    <a:pt x="31" y="456"/>
                  </a:lnTo>
                  <a:lnTo>
                    <a:pt x="0" y="411"/>
                  </a:lnTo>
                  <a:lnTo>
                    <a:pt x="2" y="267"/>
                  </a:lnTo>
                  <a:lnTo>
                    <a:pt x="12" y="231"/>
                  </a:lnTo>
                  <a:lnTo>
                    <a:pt x="42" y="174"/>
                  </a:lnTo>
                  <a:lnTo>
                    <a:pt x="24" y="91"/>
                  </a:lnTo>
                  <a:lnTo>
                    <a:pt x="24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178"/>
            <p:cNvSpPr>
              <a:spLocks/>
            </p:cNvSpPr>
            <p:nvPr/>
          </p:nvSpPr>
          <p:spPr bwMode="auto">
            <a:xfrm>
              <a:off x="3886" y="2127"/>
              <a:ext cx="71" cy="102"/>
            </a:xfrm>
            <a:custGeom>
              <a:avLst/>
              <a:gdLst>
                <a:gd name="T0" fmla="*/ 66 w 142"/>
                <a:gd name="T1" fmla="*/ 0 h 204"/>
                <a:gd name="T2" fmla="*/ 67 w 142"/>
                <a:gd name="T3" fmla="*/ 2 h 204"/>
                <a:gd name="T4" fmla="*/ 69 w 142"/>
                <a:gd name="T5" fmla="*/ 5 h 204"/>
                <a:gd name="T6" fmla="*/ 71 w 142"/>
                <a:gd name="T7" fmla="*/ 9 h 204"/>
                <a:gd name="T8" fmla="*/ 72 w 142"/>
                <a:gd name="T9" fmla="*/ 12 h 204"/>
                <a:gd name="T10" fmla="*/ 74 w 142"/>
                <a:gd name="T11" fmla="*/ 16 h 204"/>
                <a:gd name="T12" fmla="*/ 78 w 142"/>
                <a:gd name="T13" fmla="*/ 21 h 204"/>
                <a:gd name="T14" fmla="*/ 81 w 142"/>
                <a:gd name="T15" fmla="*/ 26 h 204"/>
                <a:gd name="T16" fmla="*/ 83 w 142"/>
                <a:gd name="T17" fmla="*/ 31 h 204"/>
                <a:gd name="T18" fmla="*/ 86 w 142"/>
                <a:gd name="T19" fmla="*/ 38 h 204"/>
                <a:gd name="T20" fmla="*/ 91 w 142"/>
                <a:gd name="T21" fmla="*/ 43 h 204"/>
                <a:gd name="T22" fmla="*/ 93 w 142"/>
                <a:gd name="T23" fmla="*/ 47 h 204"/>
                <a:gd name="T24" fmla="*/ 95 w 142"/>
                <a:gd name="T25" fmla="*/ 50 h 204"/>
                <a:gd name="T26" fmla="*/ 97 w 142"/>
                <a:gd name="T27" fmla="*/ 54 h 204"/>
                <a:gd name="T28" fmla="*/ 98 w 142"/>
                <a:gd name="T29" fmla="*/ 57 h 204"/>
                <a:gd name="T30" fmla="*/ 100 w 142"/>
                <a:gd name="T31" fmla="*/ 61 h 204"/>
                <a:gd name="T32" fmla="*/ 102 w 142"/>
                <a:gd name="T33" fmla="*/ 64 h 204"/>
                <a:gd name="T34" fmla="*/ 104 w 142"/>
                <a:gd name="T35" fmla="*/ 68 h 204"/>
                <a:gd name="T36" fmla="*/ 105 w 142"/>
                <a:gd name="T37" fmla="*/ 71 h 204"/>
                <a:gd name="T38" fmla="*/ 107 w 142"/>
                <a:gd name="T39" fmla="*/ 74 h 204"/>
                <a:gd name="T40" fmla="*/ 109 w 142"/>
                <a:gd name="T41" fmla="*/ 78 h 204"/>
                <a:gd name="T42" fmla="*/ 110 w 142"/>
                <a:gd name="T43" fmla="*/ 81 h 204"/>
                <a:gd name="T44" fmla="*/ 112 w 142"/>
                <a:gd name="T45" fmla="*/ 85 h 204"/>
                <a:gd name="T46" fmla="*/ 114 w 142"/>
                <a:gd name="T47" fmla="*/ 88 h 204"/>
                <a:gd name="T48" fmla="*/ 116 w 142"/>
                <a:gd name="T49" fmla="*/ 92 h 204"/>
                <a:gd name="T50" fmla="*/ 117 w 142"/>
                <a:gd name="T51" fmla="*/ 95 h 204"/>
                <a:gd name="T52" fmla="*/ 119 w 142"/>
                <a:gd name="T53" fmla="*/ 99 h 204"/>
                <a:gd name="T54" fmla="*/ 121 w 142"/>
                <a:gd name="T55" fmla="*/ 102 h 204"/>
                <a:gd name="T56" fmla="*/ 123 w 142"/>
                <a:gd name="T57" fmla="*/ 106 h 204"/>
                <a:gd name="T58" fmla="*/ 124 w 142"/>
                <a:gd name="T59" fmla="*/ 107 h 204"/>
                <a:gd name="T60" fmla="*/ 126 w 142"/>
                <a:gd name="T61" fmla="*/ 111 h 204"/>
                <a:gd name="T62" fmla="*/ 126 w 142"/>
                <a:gd name="T63" fmla="*/ 114 h 204"/>
                <a:gd name="T64" fmla="*/ 128 w 142"/>
                <a:gd name="T65" fmla="*/ 118 h 204"/>
                <a:gd name="T66" fmla="*/ 129 w 142"/>
                <a:gd name="T67" fmla="*/ 121 h 204"/>
                <a:gd name="T68" fmla="*/ 131 w 142"/>
                <a:gd name="T69" fmla="*/ 125 h 204"/>
                <a:gd name="T70" fmla="*/ 133 w 142"/>
                <a:gd name="T71" fmla="*/ 130 h 204"/>
                <a:gd name="T72" fmla="*/ 136 w 142"/>
                <a:gd name="T73" fmla="*/ 135 h 204"/>
                <a:gd name="T74" fmla="*/ 138 w 142"/>
                <a:gd name="T75" fmla="*/ 140 h 204"/>
                <a:gd name="T76" fmla="*/ 140 w 142"/>
                <a:gd name="T77" fmla="*/ 145 h 204"/>
                <a:gd name="T78" fmla="*/ 140 w 142"/>
                <a:gd name="T79" fmla="*/ 149 h 204"/>
                <a:gd name="T80" fmla="*/ 142 w 142"/>
                <a:gd name="T81" fmla="*/ 152 h 204"/>
                <a:gd name="T82" fmla="*/ 142 w 142"/>
                <a:gd name="T83" fmla="*/ 156 h 204"/>
                <a:gd name="T84" fmla="*/ 142 w 142"/>
                <a:gd name="T85" fmla="*/ 159 h 204"/>
                <a:gd name="T86" fmla="*/ 140 w 142"/>
                <a:gd name="T87" fmla="*/ 163 h 204"/>
                <a:gd name="T88" fmla="*/ 140 w 142"/>
                <a:gd name="T89" fmla="*/ 166 h 204"/>
                <a:gd name="T90" fmla="*/ 136 w 142"/>
                <a:gd name="T91" fmla="*/ 171 h 204"/>
                <a:gd name="T92" fmla="*/ 135 w 142"/>
                <a:gd name="T93" fmla="*/ 175 h 204"/>
                <a:gd name="T94" fmla="*/ 133 w 142"/>
                <a:gd name="T95" fmla="*/ 178 h 204"/>
                <a:gd name="T96" fmla="*/ 129 w 142"/>
                <a:gd name="T97" fmla="*/ 182 h 204"/>
                <a:gd name="T98" fmla="*/ 128 w 142"/>
                <a:gd name="T99" fmla="*/ 185 h 204"/>
                <a:gd name="T100" fmla="*/ 124 w 142"/>
                <a:gd name="T101" fmla="*/ 190 h 204"/>
                <a:gd name="T102" fmla="*/ 117 w 142"/>
                <a:gd name="T103" fmla="*/ 195 h 204"/>
                <a:gd name="T104" fmla="*/ 114 w 142"/>
                <a:gd name="T105" fmla="*/ 201 h 204"/>
                <a:gd name="T106" fmla="*/ 110 w 142"/>
                <a:gd name="T107" fmla="*/ 202 h 204"/>
                <a:gd name="T108" fmla="*/ 109 w 142"/>
                <a:gd name="T109" fmla="*/ 204 h 204"/>
                <a:gd name="T110" fmla="*/ 0 w 142"/>
                <a:gd name="T111" fmla="*/ 42 h 204"/>
                <a:gd name="T112" fmla="*/ 38 w 142"/>
                <a:gd name="T113" fmla="*/ 11 h 204"/>
                <a:gd name="T114" fmla="*/ 66 w 142"/>
                <a:gd name="T115" fmla="*/ 0 h 204"/>
                <a:gd name="T116" fmla="*/ 66 w 142"/>
                <a:gd name="T11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" h="204">
                  <a:moveTo>
                    <a:pt x="66" y="0"/>
                  </a:moveTo>
                  <a:lnTo>
                    <a:pt x="67" y="2"/>
                  </a:lnTo>
                  <a:lnTo>
                    <a:pt x="69" y="5"/>
                  </a:lnTo>
                  <a:lnTo>
                    <a:pt x="71" y="9"/>
                  </a:lnTo>
                  <a:lnTo>
                    <a:pt x="72" y="12"/>
                  </a:lnTo>
                  <a:lnTo>
                    <a:pt x="74" y="16"/>
                  </a:lnTo>
                  <a:lnTo>
                    <a:pt x="78" y="21"/>
                  </a:lnTo>
                  <a:lnTo>
                    <a:pt x="81" y="26"/>
                  </a:lnTo>
                  <a:lnTo>
                    <a:pt x="83" y="31"/>
                  </a:lnTo>
                  <a:lnTo>
                    <a:pt x="86" y="38"/>
                  </a:lnTo>
                  <a:lnTo>
                    <a:pt x="91" y="43"/>
                  </a:lnTo>
                  <a:lnTo>
                    <a:pt x="93" y="47"/>
                  </a:lnTo>
                  <a:lnTo>
                    <a:pt x="95" y="50"/>
                  </a:lnTo>
                  <a:lnTo>
                    <a:pt x="97" y="54"/>
                  </a:lnTo>
                  <a:lnTo>
                    <a:pt x="98" y="57"/>
                  </a:lnTo>
                  <a:lnTo>
                    <a:pt x="100" y="61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05" y="71"/>
                  </a:lnTo>
                  <a:lnTo>
                    <a:pt x="107" y="74"/>
                  </a:lnTo>
                  <a:lnTo>
                    <a:pt x="109" y="78"/>
                  </a:lnTo>
                  <a:lnTo>
                    <a:pt x="110" y="81"/>
                  </a:lnTo>
                  <a:lnTo>
                    <a:pt x="112" y="85"/>
                  </a:lnTo>
                  <a:lnTo>
                    <a:pt x="114" y="88"/>
                  </a:lnTo>
                  <a:lnTo>
                    <a:pt x="116" y="92"/>
                  </a:lnTo>
                  <a:lnTo>
                    <a:pt x="117" y="95"/>
                  </a:lnTo>
                  <a:lnTo>
                    <a:pt x="119" y="99"/>
                  </a:lnTo>
                  <a:lnTo>
                    <a:pt x="121" y="102"/>
                  </a:lnTo>
                  <a:lnTo>
                    <a:pt x="123" y="106"/>
                  </a:lnTo>
                  <a:lnTo>
                    <a:pt x="124" y="107"/>
                  </a:lnTo>
                  <a:lnTo>
                    <a:pt x="126" y="111"/>
                  </a:lnTo>
                  <a:lnTo>
                    <a:pt x="126" y="114"/>
                  </a:lnTo>
                  <a:lnTo>
                    <a:pt x="128" y="118"/>
                  </a:lnTo>
                  <a:lnTo>
                    <a:pt x="129" y="121"/>
                  </a:lnTo>
                  <a:lnTo>
                    <a:pt x="131" y="125"/>
                  </a:lnTo>
                  <a:lnTo>
                    <a:pt x="133" y="130"/>
                  </a:lnTo>
                  <a:lnTo>
                    <a:pt x="136" y="135"/>
                  </a:lnTo>
                  <a:lnTo>
                    <a:pt x="138" y="140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42" y="152"/>
                  </a:lnTo>
                  <a:lnTo>
                    <a:pt x="142" y="156"/>
                  </a:lnTo>
                  <a:lnTo>
                    <a:pt x="142" y="159"/>
                  </a:lnTo>
                  <a:lnTo>
                    <a:pt x="140" y="163"/>
                  </a:lnTo>
                  <a:lnTo>
                    <a:pt x="140" y="166"/>
                  </a:lnTo>
                  <a:lnTo>
                    <a:pt x="136" y="171"/>
                  </a:lnTo>
                  <a:lnTo>
                    <a:pt x="135" y="175"/>
                  </a:lnTo>
                  <a:lnTo>
                    <a:pt x="133" y="178"/>
                  </a:lnTo>
                  <a:lnTo>
                    <a:pt x="129" y="182"/>
                  </a:lnTo>
                  <a:lnTo>
                    <a:pt x="128" y="185"/>
                  </a:lnTo>
                  <a:lnTo>
                    <a:pt x="124" y="190"/>
                  </a:lnTo>
                  <a:lnTo>
                    <a:pt x="117" y="195"/>
                  </a:lnTo>
                  <a:lnTo>
                    <a:pt x="114" y="201"/>
                  </a:lnTo>
                  <a:lnTo>
                    <a:pt x="110" y="202"/>
                  </a:lnTo>
                  <a:lnTo>
                    <a:pt x="109" y="204"/>
                  </a:lnTo>
                  <a:lnTo>
                    <a:pt x="0" y="42"/>
                  </a:lnTo>
                  <a:lnTo>
                    <a:pt x="38" y="1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79"/>
            <p:cNvSpPr>
              <a:spLocks/>
            </p:cNvSpPr>
            <p:nvPr/>
          </p:nvSpPr>
          <p:spPr bwMode="auto">
            <a:xfrm>
              <a:off x="3655" y="2225"/>
              <a:ext cx="45" cy="214"/>
            </a:xfrm>
            <a:custGeom>
              <a:avLst/>
              <a:gdLst>
                <a:gd name="T0" fmla="*/ 12 w 90"/>
                <a:gd name="T1" fmla="*/ 33 h 429"/>
                <a:gd name="T2" fmla="*/ 7 w 90"/>
                <a:gd name="T3" fmla="*/ 57 h 429"/>
                <a:gd name="T4" fmla="*/ 5 w 90"/>
                <a:gd name="T5" fmla="*/ 76 h 429"/>
                <a:gd name="T6" fmla="*/ 3 w 90"/>
                <a:gd name="T7" fmla="*/ 92 h 429"/>
                <a:gd name="T8" fmla="*/ 1 w 90"/>
                <a:gd name="T9" fmla="*/ 108 h 429"/>
                <a:gd name="T10" fmla="*/ 0 w 90"/>
                <a:gd name="T11" fmla="*/ 123 h 429"/>
                <a:gd name="T12" fmla="*/ 0 w 90"/>
                <a:gd name="T13" fmla="*/ 139 h 429"/>
                <a:gd name="T14" fmla="*/ 1 w 90"/>
                <a:gd name="T15" fmla="*/ 152 h 429"/>
                <a:gd name="T16" fmla="*/ 1 w 90"/>
                <a:gd name="T17" fmla="*/ 168 h 429"/>
                <a:gd name="T18" fmla="*/ 5 w 90"/>
                <a:gd name="T19" fmla="*/ 187 h 429"/>
                <a:gd name="T20" fmla="*/ 8 w 90"/>
                <a:gd name="T21" fmla="*/ 197 h 429"/>
                <a:gd name="T22" fmla="*/ 10 w 90"/>
                <a:gd name="T23" fmla="*/ 208 h 429"/>
                <a:gd name="T24" fmla="*/ 14 w 90"/>
                <a:gd name="T25" fmla="*/ 218 h 429"/>
                <a:gd name="T26" fmla="*/ 17 w 90"/>
                <a:gd name="T27" fmla="*/ 232 h 429"/>
                <a:gd name="T28" fmla="*/ 20 w 90"/>
                <a:gd name="T29" fmla="*/ 242 h 429"/>
                <a:gd name="T30" fmla="*/ 24 w 90"/>
                <a:gd name="T31" fmla="*/ 254 h 429"/>
                <a:gd name="T32" fmla="*/ 27 w 90"/>
                <a:gd name="T33" fmla="*/ 267 h 429"/>
                <a:gd name="T34" fmla="*/ 33 w 90"/>
                <a:gd name="T35" fmla="*/ 277 h 429"/>
                <a:gd name="T36" fmla="*/ 36 w 90"/>
                <a:gd name="T37" fmla="*/ 289 h 429"/>
                <a:gd name="T38" fmla="*/ 39 w 90"/>
                <a:gd name="T39" fmla="*/ 299 h 429"/>
                <a:gd name="T40" fmla="*/ 43 w 90"/>
                <a:gd name="T41" fmla="*/ 310 h 429"/>
                <a:gd name="T42" fmla="*/ 46 w 90"/>
                <a:gd name="T43" fmla="*/ 322 h 429"/>
                <a:gd name="T44" fmla="*/ 52 w 90"/>
                <a:gd name="T45" fmla="*/ 337 h 429"/>
                <a:gd name="T46" fmla="*/ 55 w 90"/>
                <a:gd name="T47" fmla="*/ 353 h 429"/>
                <a:gd name="T48" fmla="*/ 57 w 90"/>
                <a:gd name="T49" fmla="*/ 365 h 429"/>
                <a:gd name="T50" fmla="*/ 58 w 90"/>
                <a:gd name="T51" fmla="*/ 382 h 429"/>
                <a:gd name="T52" fmla="*/ 60 w 90"/>
                <a:gd name="T53" fmla="*/ 396 h 429"/>
                <a:gd name="T54" fmla="*/ 62 w 90"/>
                <a:gd name="T55" fmla="*/ 408 h 429"/>
                <a:gd name="T56" fmla="*/ 62 w 90"/>
                <a:gd name="T57" fmla="*/ 417 h 429"/>
                <a:gd name="T58" fmla="*/ 74 w 90"/>
                <a:gd name="T59" fmla="*/ 429 h 429"/>
                <a:gd name="T60" fmla="*/ 81 w 90"/>
                <a:gd name="T61" fmla="*/ 420 h 429"/>
                <a:gd name="T62" fmla="*/ 86 w 90"/>
                <a:gd name="T63" fmla="*/ 408 h 429"/>
                <a:gd name="T64" fmla="*/ 90 w 90"/>
                <a:gd name="T65" fmla="*/ 398 h 429"/>
                <a:gd name="T66" fmla="*/ 86 w 90"/>
                <a:gd name="T67" fmla="*/ 384 h 429"/>
                <a:gd name="T68" fmla="*/ 84 w 90"/>
                <a:gd name="T69" fmla="*/ 374 h 429"/>
                <a:gd name="T70" fmla="*/ 81 w 90"/>
                <a:gd name="T71" fmla="*/ 360 h 429"/>
                <a:gd name="T72" fmla="*/ 77 w 90"/>
                <a:gd name="T73" fmla="*/ 343 h 429"/>
                <a:gd name="T74" fmla="*/ 74 w 90"/>
                <a:gd name="T75" fmla="*/ 327 h 429"/>
                <a:gd name="T76" fmla="*/ 69 w 90"/>
                <a:gd name="T77" fmla="*/ 308 h 429"/>
                <a:gd name="T78" fmla="*/ 65 w 90"/>
                <a:gd name="T79" fmla="*/ 298 h 429"/>
                <a:gd name="T80" fmla="*/ 62 w 90"/>
                <a:gd name="T81" fmla="*/ 287 h 429"/>
                <a:gd name="T82" fmla="*/ 60 w 90"/>
                <a:gd name="T83" fmla="*/ 279 h 429"/>
                <a:gd name="T84" fmla="*/ 57 w 90"/>
                <a:gd name="T85" fmla="*/ 268 h 429"/>
                <a:gd name="T86" fmla="*/ 53 w 90"/>
                <a:gd name="T87" fmla="*/ 258 h 429"/>
                <a:gd name="T88" fmla="*/ 52 w 90"/>
                <a:gd name="T89" fmla="*/ 249 h 429"/>
                <a:gd name="T90" fmla="*/ 48 w 90"/>
                <a:gd name="T91" fmla="*/ 235 h 429"/>
                <a:gd name="T92" fmla="*/ 43 w 90"/>
                <a:gd name="T93" fmla="*/ 223 h 429"/>
                <a:gd name="T94" fmla="*/ 39 w 90"/>
                <a:gd name="T95" fmla="*/ 210 h 429"/>
                <a:gd name="T96" fmla="*/ 36 w 90"/>
                <a:gd name="T97" fmla="*/ 197 h 429"/>
                <a:gd name="T98" fmla="*/ 33 w 90"/>
                <a:gd name="T99" fmla="*/ 185 h 429"/>
                <a:gd name="T100" fmla="*/ 27 w 90"/>
                <a:gd name="T101" fmla="*/ 168 h 429"/>
                <a:gd name="T102" fmla="*/ 24 w 90"/>
                <a:gd name="T103" fmla="*/ 152 h 429"/>
                <a:gd name="T104" fmla="*/ 22 w 90"/>
                <a:gd name="T105" fmla="*/ 137 h 429"/>
                <a:gd name="T106" fmla="*/ 20 w 90"/>
                <a:gd name="T107" fmla="*/ 121 h 429"/>
                <a:gd name="T108" fmla="*/ 19 w 90"/>
                <a:gd name="T109" fmla="*/ 108 h 429"/>
                <a:gd name="T110" fmla="*/ 19 w 90"/>
                <a:gd name="T111" fmla="*/ 94 h 429"/>
                <a:gd name="T112" fmla="*/ 19 w 90"/>
                <a:gd name="T113" fmla="*/ 82 h 429"/>
                <a:gd name="T114" fmla="*/ 20 w 90"/>
                <a:gd name="T115" fmla="*/ 70 h 429"/>
                <a:gd name="T116" fmla="*/ 22 w 90"/>
                <a:gd name="T117" fmla="*/ 54 h 429"/>
                <a:gd name="T118" fmla="*/ 24 w 90"/>
                <a:gd name="T119" fmla="*/ 44 h 429"/>
                <a:gd name="T120" fmla="*/ 26 w 90"/>
                <a:gd name="T121" fmla="*/ 32 h 429"/>
                <a:gd name="T122" fmla="*/ 29 w 90"/>
                <a:gd name="T123" fmla="*/ 1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429">
                  <a:moveTo>
                    <a:pt x="33" y="0"/>
                  </a:moveTo>
                  <a:lnTo>
                    <a:pt x="14" y="26"/>
                  </a:lnTo>
                  <a:lnTo>
                    <a:pt x="12" y="33"/>
                  </a:lnTo>
                  <a:lnTo>
                    <a:pt x="10" y="42"/>
                  </a:lnTo>
                  <a:lnTo>
                    <a:pt x="8" y="49"/>
                  </a:lnTo>
                  <a:lnTo>
                    <a:pt x="7" y="57"/>
                  </a:lnTo>
                  <a:lnTo>
                    <a:pt x="7" y="66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2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3" y="97"/>
                  </a:lnTo>
                  <a:lnTo>
                    <a:pt x="1" y="102"/>
                  </a:lnTo>
                  <a:lnTo>
                    <a:pt x="1" y="108"/>
                  </a:lnTo>
                  <a:lnTo>
                    <a:pt x="1" y="113"/>
                  </a:lnTo>
                  <a:lnTo>
                    <a:pt x="1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1" y="152"/>
                  </a:lnTo>
                  <a:lnTo>
                    <a:pt x="1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7" y="194"/>
                  </a:lnTo>
                  <a:lnTo>
                    <a:pt x="8" y="197"/>
                  </a:lnTo>
                  <a:lnTo>
                    <a:pt x="8" y="201"/>
                  </a:lnTo>
                  <a:lnTo>
                    <a:pt x="10" y="204"/>
                  </a:lnTo>
                  <a:lnTo>
                    <a:pt x="10" y="208"/>
                  </a:lnTo>
                  <a:lnTo>
                    <a:pt x="12" y="211"/>
                  </a:lnTo>
                  <a:lnTo>
                    <a:pt x="12" y="215"/>
                  </a:lnTo>
                  <a:lnTo>
                    <a:pt x="14" y="218"/>
                  </a:lnTo>
                  <a:lnTo>
                    <a:pt x="15" y="223"/>
                  </a:lnTo>
                  <a:lnTo>
                    <a:pt x="15" y="227"/>
                  </a:lnTo>
                  <a:lnTo>
                    <a:pt x="17" y="232"/>
                  </a:lnTo>
                  <a:lnTo>
                    <a:pt x="19" y="235"/>
                  </a:lnTo>
                  <a:lnTo>
                    <a:pt x="19" y="239"/>
                  </a:lnTo>
                  <a:lnTo>
                    <a:pt x="20" y="242"/>
                  </a:lnTo>
                  <a:lnTo>
                    <a:pt x="22" y="248"/>
                  </a:lnTo>
                  <a:lnTo>
                    <a:pt x="24" y="251"/>
                  </a:lnTo>
                  <a:lnTo>
                    <a:pt x="24" y="254"/>
                  </a:lnTo>
                  <a:lnTo>
                    <a:pt x="26" y="258"/>
                  </a:lnTo>
                  <a:lnTo>
                    <a:pt x="27" y="263"/>
                  </a:lnTo>
                  <a:lnTo>
                    <a:pt x="27" y="267"/>
                  </a:lnTo>
                  <a:lnTo>
                    <a:pt x="29" y="270"/>
                  </a:lnTo>
                  <a:lnTo>
                    <a:pt x="31" y="273"/>
                  </a:lnTo>
                  <a:lnTo>
                    <a:pt x="33" y="277"/>
                  </a:lnTo>
                  <a:lnTo>
                    <a:pt x="33" y="280"/>
                  </a:lnTo>
                  <a:lnTo>
                    <a:pt x="34" y="286"/>
                  </a:lnTo>
                  <a:lnTo>
                    <a:pt x="36" y="289"/>
                  </a:lnTo>
                  <a:lnTo>
                    <a:pt x="38" y="292"/>
                  </a:lnTo>
                  <a:lnTo>
                    <a:pt x="38" y="296"/>
                  </a:lnTo>
                  <a:lnTo>
                    <a:pt x="39" y="299"/>
                  </a:lnTo>
                  <a:lnTo>
                    <a:pt x="39" y="303"/>
                  </a:lnTo>
                  <a:lnTo>
                    <a:pt x="41" y="306"/>
                  </a:lnTo>
                  <a:lnTo>
                    <a:pt x="43" y="310"/>
                  </a:lnTo>
                  <a:lnTo>
                    <a:pt x="45" y="313"/>
                  </a:lnTo>
                  <a:lnTo>
                    <a:pt x="45" y="317"/>
                  </a:lnTo>
                  <a:lnTo>
                    <a:pt x="46" y="322"/>
                  </a:lnTo>
                  <a:lnTo>
                    <a:pt x="48" y="327"/>
                  </a:lnTo>
                  <a:lnTo>
                    <a:pt x="50" y="332"/>
                  </a:lnTo>
                  <a:lnTo>
                    <a:pt x="52" y="337"/>
                  </a:lnTo>
                  <a:lnTo>
                    <a:pt x="53" y="344"/>
                  </a:lnTo>
                  <a:lnTo>
                    <a:pt x="53" y="348"/>
                  </a:lnTo>
                  <a:lnTo>
                    <a:pt x="55" y="353"/>
                  </a:lnTo>
                  <a:lnTo>
                    <a:pt x="55" y="356"/>
                  </a:lnTo>
                  <a:lnTo>
                    <a:pt x="57" y="360"/>
                  </a:lnTo>
                  <a:lnTo>
                    <a:pt x="57" y="365"/>
                  </a:lnTo>
                  <a:lnTo>
                    <a:pt x="57" y="370"/>
                  </a:lnTo>
                  <a:lnTo>
                    <a:pt x="58" y="375"/>
                  </a:lnTo>
                  <a:lnTo>
                    <a:pt x="58" y="382"/>
                  </a:lnTo>
                  <a:lnTo>
                    <a:pt x="58" y="387"/>
                  </a:lnTo>
                  <a:lnTo>
                    <a:pt x="60" y="393"/>
                  </a:lnTo>
                  <a:lnTo>
                    <a:pt x="60" y="396"/>
                  </a:lnTo>
                  <a:lnTo>
                    <a:pt x="62" y="401"/>
                  </a:lnTo>
                  <a:lnTo>
                    <a:pt x="62" y="405"/>
                  </a:lnTo>
                  <a:lnTo>
                    <a:pt x="62" y="408"/>
                  </a:lnTo>
                  <a:lnTo>
                    <a:pt x="62" y="410"/>
                  </a:lnTo>
                  <a:lnTo>
                    <a:pt x="62" y="413"/>
                  </a:lnTo>
                  <a:lnTo>
                    <a:pt x="62" y="417"/>
                  </a:lnTo>
                  <a:lnTo>
                    <a:pt x="64" y="419"/>
                  </a:lnTo>
                  <a:lnTo>
                    <a:pt x="74" y="429"/>
                  </a:lnTo>
                  <a:lnTo>
                    <a:pt x="74" y="429"/>
                  </a:lnTo>
                  <a:lnTo>
                    <a:pt x="76" y="427"/>
                  </a:lnTo>
                  <a:lnTo>
                    <a:pt x="77" y="424"/>
                  </a:lnTo>
                  <a:lnTo>
                    <a:pt x="81" y="420"/>
                  </a:lnTo>
                  <a:lnTo>
                    <a:pt x="84" y="417"/>
                  </a:lnTo>
                  <a:lnTo>
                    <a:pt x="86" y="410"/>
                  </a:lnTo>
                  <a:lnTo>
                    <a:pt x="86" y="408"/>
                  </a:lnTo>
                  <a:lnTo>
                    <a:pt x="88" y="405"/>
                  </a:lnTo>
                  <a:lnTo>
                    <a:pt x="88" y="401"/>
                  </a:lnTo>
                  <a:lnTo>
                    <a:pt x="90" y="398"/>
                  </a:lnTo>
                  <a:lnTo>
                    <a:pt x="88" y="393"/>
                  </a:lnTo>
                  <a:lnTo>
                    <a:pt x="88" y="387"/>
                  </a:lnTo>
                  <a:lnTo>
                    <a:pt x="86" y="384"/>
                  </a:lnTo>
                  <a:lnTo>
                    <a:pt x="86" y="381"/>
                  </a:lnTo>
                  <a:lnTo>
                    <a:pt x="86" y="377"/>
                  </a:lnTo>
                  <a:lnTo>
                    <a:pt x="84" y="374"/>
                  </a:lnTo>
                  <a:lnTo>
                    <a:pt x="84" y="368"/>
                  </a:lnTo>
                  <a:lnTo>
                    <a:pt x="83" y="363"/>
                  </a:lnTo>
                  <a:lnTo>
                    <a:pt x="81" y="360"/>
                  </a:lnTo>
                  <a:lnTo>
                    <a:pt x="81" y="355"/>
                  </a:lnTo>
                  <a:lnTo>
                    <a:pt x="79" y="348"/>
                  </a:lnTo>
                  <a:lnTo>
                    <a:pt x="77" y="343"/>
                  </a:lnTo>
                  <a:lnTo>
                    <a:pt x="76" y="337"/>
                  </a:lnTo>
                  <a:lnTo>
                    <a:pt x="76" y="332"/>
                  </a:lnTo>
                  <a:lnTo>
                    <a:pt x="74" y="327"/>
                  </a:lnTo>
                  <a:lnTo>
                    <a:pt x="72" y="320"/>
                  </a:lnTo>
                  <a:lnTo>
                    <a:pt x="71" y="313"/>
                  </a:lnTo>
                  <a:lnTo>
                    <a:pt x="69" y="308"/>
                  </a:lnTo>
                  <a:lnTo>
                    <a:pt x="67" y="305"/>
                  </a:lnTo>
                  <a:lnTo>
                    <a:pt x="67" y="301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4" y="291"/>
                  </a:lnTo>
                  <a:lnTo>
                    <a:pt x="62" y="287"/>
                  </a:lnTo>
                  <a:lnTo>
                    <a:pt x="62" y="286"/>
                  </a:lnTo>
                  <a:lnTo>
                    <a:pt x="60" y="282"/>
                  </a:lnTo>
                  <a:lnTo>
                    <a:pt x="60" y="279"/>
                  </a:lnTo>
                  <a:lnTo>
                    <a:pt x="58" y="275"/>
                  </a:lnTo>
                  <a:lnTo>
                    <a:pt x="57" y="272"/>
                  </a:lnTo>
                  <a:lnTo>
                    <a:pt x="57" y="268"/>
                  </a:lnTo>
                  <a:lnTo>
                    <a:pt x="55" y="265"/>
                  </a:lnTo>
                  <a:lnTo>
                    <a:pt x="55" y="263"/>
                  </a:lnTo>
                  <a:lnTo>
                    <a:pt x="53" y="258"/>
                  </a:lnTo>
                  <a:lnTo>
                    <a:pt x="53" y="256"/>
                  </a:lnTo>
                  <a:lnTo>
                    <a:pt x="52" y="253"/>
                  </a:lnTo>
                  <a:lnTo>
                    <a:pt x="52" y="249"/>
                  </a:lnTo>
                  <a:lnTo>
                    <a:pt x="50" y="246"/>
                  </a:lnTo>
                  <a:lnTo>
                    <a:pt x="50" y="242"/>
                  </a:lnTo>
                  <a:lnTo>
                    <a:pt x="48" y="235"/>
                  </a:lnTo>
                  <a:lnTo>
                    <a:pt x="46" y="230"/>
                  </a:lnTo>
                  <a:lnTo>
                    <a:pt x="45" y="227"/>
                  </a:lnTo>
                  <a:lnTo>
                    <a:pt x="43" y="223"/>
                  </a:lnTo>
                  <a:lnTo>
                    <a:pt x="41" y="220"/>
                  </a:lnTo>
                  <a:lnTo>
                    <a:pt x="41" y="216"/>
                  </a:lnTo>
                  <a:lnTo>
                    <a:pt x="39" y="210"/>
                  </a:lnTo>
                  <a:lnTo>
                    <a:pt x="38" y="204"/>
                  </a:lnTo>
                  <a:lnTo>
                    <a:pt x="36" y="201"/>
                  </a:lnTo>
                  <a:lnTo>
                    <a:pt x="36" y="197"/>
                  </a:lnTo>
                  <a:lnTo>
                    <a:pt x="34" y="194"/>
                  </a:lnTo>
                  <a:lnTo>
                    <a:pt x="34" y="190"/>
                  </a:lnTo>
                  <a:lnTo>
                    <a:pt x="33" y="185"/>
                  </a:lnTo>
                  <a:lnTo>
                    <a:pt x="33" y="180"/>
                  </a:lnTo>
                  <a:lnTo>
                    <a:pt x="29" y="173"/>
                  </a:lnTo>
                  <a:lnTo>
                    <a:pt x="27" y="168"/>
                  </a:lnTo>
                  <a:lnTo>
                    <a:pt x="27" y="163"/>
                  </a:lnTo>
                  <a:lnTo>
                    <a:pt x="26" y="158"/>
                  </a:lnTo>
                  <a:lnTo>
                    <a:pt x="24" y="152"/>
                  </a:lnTo>
                  <a:lnTo>
                    <a:pt x="24" y="147"/>
                  </a:lnTo>
                  <a:lnTo>
                    <a:pt x="22" y="140"/>
                  </a:lnTo>
                  <a:lnTo>
                    <a:pt x="22" y="137"/>
                  </a:lnTo>
                  <a:lnTo>
                    <a:pt x="22" y="132"/>
                  </a:lnTo>
                  <a:lnTo>
                    <a:pt x="20" y="127"/>
                  </a:lnTo>
                  <a:lnTo>
                    <a:pt x="20" y="121"/>
                  </a:lnTo>
                  <a:lnTo>
                    <a:pt x="20" y="116"/>
                  </a:lnTo>
                  <a:lnTo>
                    <a:pt x="20" y="111"/>
                  </a:lnTo>
                  <a:lnTo>
                    <a:pt x="19" y="108"/>
                  </a:lnTo>
                  <a:lnTo>
                    <a:pt x="19" y="102"/>
                  </a:lnTo>
                  <a:lnTo>
                    <a:pt x="19" y="99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19" y="76"/>
                  </a:lnTo>
                  <a:lnTo>
                    <a:pt x="20" y="73"/>
                  </a:lnTo>
                  <a:lnTo>
                    <a:pt x="20" y="70"/>
                  </a:lnTo>
                  <a:lnTo>
                    <a:pt x="22" y="63"/>
                  </a:lnTo>
                  <a:lnTo>
                    <a:pt x="22" y="57"/>
                  </a:lnTo>
                  <a:lnTo>
                    <a:pt x="22" y="54"/>
                  </a:lnTo>
                  <a:lnTo>
                    <a:pt x="24" y="51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2"/>
                  </a:lnTo>
                  <a:lnTo>
                    <a:pt x="27" y="26"/>
                  </a:lnTo>
                  <a:lnTo>
                    <a:pt x="27" y="21"/>
                  </a:lnTo>
                  <a:lnTo>
                    <a:pt x="29" y="18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80"/>
            <p:cNvSpPr>
              <a:spLocks/>
            </p:cNvSpPr>
            <p:nvPr/>
          </p:nvSpPr>
          <p:spPr bwMode="auto">
            <a:xfrm>
              <a:off x="3666" y="2114"/>
              <a:ext cx="35" cy="139"/>
            </a:xfrm>
            <a:custGeom>
              <a:avLst/>
              <a:gdLst>
                <a:gd name="T0" fmla="*/ 0 w 71"/>
                <a:gd name="T1" fmla="*/ 4 h 278"/>
                <a:gd name="T2" fmla="*/ 0 w 71"/>
                <a:gd name="T3" fmla="*/ 11 h 278"/>
                <a:gd name="T4" fmla="*/ 0 w 71"/>
                <a:gd name="T5" fmla="*/ 21 h 278"/>
                <a:gd name="T6" fmla="*/ 0 w 71"/>
                <a:gd name="T7" fmla="*/ 33 h 278"/>
                <a:gd name="T8" fmla="*/ 0 w 71"/>
                <a:gd name="T9" fmla="*/ 47 h 278"/>
                <a:gd name="T10" fmla="*/ 0 w 71"/>
                <a:gd name="T11" fmla="*/ 61 h 278"/>
                <a:gd name="T12" fmla="*/ 2 w 71"/>
                <a:gd name="T13" fmla="*/ 76 h 278"/>
                <a:gd name="T14" fmla="*/ 2 w 71"/>
                <a:gd name="T15" fmla="*/ 92 h 278"/>
                <a:gd name="T16" fmla="*/ 4 w 71"/>
                <a:gd name="T17" fmla="*/ 106 h 278"/>
                <a:gd name="T18" fmla="*/ 4 w 71"/>
                <a:gd name="T19" fmla="*/ 118 h 278"/>
                <a:gd name="T20" fmla="*/ 6 w 71"/>
                <a:gd name="T21" fmla="*/ 130 h 278"/>
                <a:gd name="T22" fmla="*/ 7 w 71"/>
                <a:gd name="T23" fmla="*/ 140 h 278"/>
                <a:gd name="T24" fmla="*/ 9 w 71"/>
                <a:gd name="T25" fmla="*/ 151 h 278"/>
                <a:gd name="T26" fmla="*/ 16 w 71"/>
                <a:gd name="T27" fmla="*/ 168 h 278"/>
                <a:gd name="T28" fmla="*/ 21 w 71"/>
                <a:gd name="T29" fmla="*/ 183 h 278"/>
                <a:gd name="T30" fmla="*/ 28 w 71"/>
                <a:gd name="T31" fmla="*/ 195 h 278"/>
                <a:gd name="T32" fmla="*/ 25 w 71"/>
                <a:gd name="T33" fmla="*/ 232 h 278"/>
                <a:gd name="T34" fmla="*/ 30 w 71"/>
                <a:gd name="T35" fmla="*/ 242 h 278"/>
                <a:gd name="T36" fmla="*/ 35 w 71"/>
                <a:gd name="T37" fmla="*/ 253 h 278"/>
                <a:gd name="T38" fmla="*/ 40 w 71"/>
                <a:gd name="T39" fmla="*/ 263 h 278"/>
                <a:gd name="T40" fmla="*/ 52 w 71"/>
                <a:gd name="T41" fmla="*/ 275 h 278"/>
                <a:gd name="T42" fmla="*/ 63 w 71"/>
                <a:gd name="T43" fmla="*/ 278 h 278"/>
                <a:gd name="T44" fmla="*/ 51 w 71"/>
                <a:gd name="T45" fmla="*/ 220 h 278"/>
                <a:gd name="T46" fmla="*/ 70 w 71"/>
                <a:gd name="T47" fmla="*/ 228 h 278"/>
                <a:gd name="T48" fmla="*/ 61 w 71"/>
                <a:gd name="T49" fmla="*/ 216 h 278"/>
                <a:gd name="T50" fmla="*/ 54 w 71"/>
                <a:gd name="T51" fmla="*/ 204 h 278"/>
                <a:gd name="T52" fmla="*/ 49 w 71"/>
                <a:gd name="T53" fmla="*/ 194 h 278"/>
                <a:gd name="T54" fmla="*/ 44 w 71"/>
                <a:gd name="T55" fmla="*/ 180 h 278"/>
                <a:gd name="T56" fmla="*/ 40 w 71"/>
                <a:gd name="T57" fmla="*/ 166 h 278"/>
                <a:gd name="T58" fmla="*/ 37 w 71"/>
                <a:gd name="T59" fmla="*/ 156 h 278"/>
                <a:gd name="T60" fmla="*/ 35 w 71"/>
                <a:gd name="T61" fmla="*/ 144 h 278"/>
                <a:gd name="T62" fmla="*/ 32 w 71"/>
                <a:gd name="T63" fmla="*/ 132 h 278"/>
                <a:gd name="T64" fmla="*/ 30 w 71"/>
                <a:gd name="T65" fmla="*/ 118 h 278"/>
                <a:gd name="T66" fmla="*/ 28 w 71"/>
                <a:gd name="T67" fmla="*/ 104 h 278"/>
                <a:gd name="T68" fmla="*/ 26 w 71"/>
                <a:gd name="T69" fmla="*/ 92 h 278"/>
                <a:gd name="T70" fmla="*/ 26 w 71"/>
                <a:gd name="T71" fmla="*/ 78 h 278"/>
                <a:gd name="T72" fmla="*/ 26 w 71"/>
                <a:gd name="T73" fmla="*/ 68 h 278"/>
                <a:gd name="T74" fmla="*/ 26 w 71"/>
                <a:gd name="T75" fmla="*/ 54 h 278"/>
                <a:gd name="T76" fmla="*/ 26 w 71"/>
                <a:gd name="T77" fmla="*/ 38 h 278"/>
                <a:gd name="T78" fmla="*/ 26 w 71"/>
                <a:gd name="T79" fmla="*/ 26 h 278"/>
                <a:gd name="T80" fmla="*/ 26 w 71"/>
                <a:gd name="T81" fmla="*/ 18 h 278"/>
                <a:gd name="T82" fmla="*/ 26 w 71"/>
                <a:gd name="T83" fmla="*/ 11 h 278"/>
                <a:gd name="T84" fmla="*/ 0 w 71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27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" y="76"/>
                  </a:lnTo>
                  <a:lnTo>
                    <a:pt x="2" y="81"/>
                  </a:lnTo>
                  <a:lnTo>
                    <a:pt x="2" y="87"/>
                  </a:lnTo>
                  <a:lnTo>
                    <a:pt x="2" y="92"/>
                  </a:lnTo>
                  <a:lnTo>
                    <a:pt x="2" y="95"/>
                  </a:lnTo>
                  <a:lnTo>
                    <a:pt x="2" y="100"/>
                  </a:lnTo>
                  <a:lnTo>
                    <a:pt x="4" y="106"/>
                  </a:lnTo>
                  <a:lnTo>
                    <a:pt x="4" y="109"/>
                  </a:lnTo>
                  <a:lnTo>
                    <a:pt x="4" y="114"/>
                  </a:lnTo>
                  <a:lnTo>
                    <a:pt x="4" y="118"/>
                  </a:lnTo>
                  <a:lnTo>
                    <a:pt x="6" y="123"/>
                  </a:lnTo>
                  <a:lnTo>
                    <a:pt x="6" y="126"/>
                  </a:lnTo>
                  <a:lnTo>
                    <a:pt x="6" y="130"/>
                  </a:lnTo>
                  <a:lnTo>
                    <a:pt x="6" y="133"/>
                  </a:lnTo>
                  <a:lnTo>
                    <a:pt x="6" y="137"/>
                  </a:lnTo>
                  <a:lnTo>
                    <a:pt x="7" y="140"/>
                  </a:lnTo>
                  <a:lnTo>
                    <a:pt x="7" y="144"/>
                  </a:lnTo>
                  <a:lnTo>
                    <a:pt x="9" y="147"/>
                  </a:lnTo>
                  <a:lnTo>
                    <a:pt x="9" y="151"/>
                  </a:lnTo>
                  <a:lnTo>
                    <a:pt x="13" y="156"/>
                  </a:lnTo>
                  <a:lnTo>
                    <a:pt x="14" y="163"/>
                  </a:lnTo>
                  <a:lnTo>
                    <a:pt x="16" y="168"/>
                  </a:lnTo>
                  <a:lnTo>
                    <a:pt x="18" y="175"/>
                  </a:lnTo>
                  <a:lnTo>
                    <a:pt x="19" y="178"/>
                  </a:lnTo>
                  <a:lnTo>
                    <a:pt x="21" y="183"/>
                  </a:lnTo>
                  <a:lnTo>
                    <a:pt x="23" y="187"/>
                  </a:lnTo>
                  <a:lnTo>
                    <a:pt x="26" y="190"/>
                  </a:lnTo>
                  <a:lnTo>
                    <a:pt x="28" y="195"/>
                  </a:lnTo>
                  <a:lnTo>
                    <a:pt x="30" y="197"/>
                  </a:lnTo>
                  <a:lnTo>
                    <a:pt x="25" y="232"/>
                  </a:lnTo>
                  <a:lnTo>
                    <a:pt x="25" y="232"/>
                  </a:lnTo>
                  <a:lnTo>
                    <a:pt x="26" y="237"/>
                  </a:lnTo>
                  <a:lnTo>
                    <a:pt x="28" y="239"/>
                  </a:lnTo>
                  <a:lnTo>
                    <a:pt x="30" y="242"/>
                  </a:lnTo>
                  <a:lnTo>
                    <a:pt x="32" y="246"/>
                  </a:lnTo>
                  <a:lnTo>
                    <a:pt x="33" y="249"/>
                  </a:lnTo>
                  <a:lnTo>
                    <a:pt x="35" y="253"/>
                  </a:lnTo>
                  <a:lnTo>
                    <a:pt x="37" y="256"/>
                  </a:lnTo>
                  <a:lnTo>
                    <a:pt x="38" y="259"/>
                  </a:lnTo>
                  <a:lnTo>
                    <a:pt x="40" y="263"/>
                  </a:lnTo>
                  <a:lnTo>
                    <a:pt x="44" y="268"/>
                  </a:lnTo>
                  <a:lnTo>
                    <a:pt x="47" y="272"/>
                  </a:lnTo>
                  <a:lnTo>
                    <a:pt x="52" y="275"/>
                  </a:lnTo>
                  <a:lnTo>
                    <a:pt x="57" y="277"/>
                  </a:lnTo>
                  <a:lnTo>
                    <a:pt x="61" y="278"/>
                  </a:lnTo>
                  <a:lnTo>
                    <a:pt x="63" y="278"/>
                  </a:lnTo>
                  <a:lnTo>
                    <a:pt x="66" y="266"/>
                  </a:lnTo>
                  <a:lnTo>
                    <a:pt x="47" y="228"/>
                  </a:lnTo>
                  <a:lnTo>
                    <a:pt x="51" y="220"/>
                  </a:lnTo>
                  <a:lnTo>
                    <a:pt x="68" y="240"/>
                  </a:lnTo>
                  <a:lnTo>
                    <a:pt x="71" y="230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4" y="221"/>
                  </a:lnTo>
                  <a:lnTo>
                    <a:pt x="61" y="216"/>
                  </a:lnTo>
                  <a:lnTo>
                    <a:pt x="59" y="213"/>
                  </a:lnTo>
                  <a:lnTo>
                    <a:pt x="56" y="209"/>
                  </a:lnTo>
                  <a:lnTo>
                    <a:pt x="54" y="204"/>
                  </a:lnTo>
                  <a:lnTo>
                    <a:pt x="52" y="201"/>
                  </a:lnTo>
                  <a:lnTo>
                    <a:pt x="51" y="197"/>
                  </a:lnTo>
                  <a:lnTo>
                    <a:pt x="49" y="194"/>
                  </a:lnTo>
                  <a:lnTo>
                    <a:pt x="47" y="189"/>
                  </a:lnTo>
                  <a:lnTo>
                    <a:pt x="45" y="185"/>
                  </a:lnTo>
                  <a:lnTo>
                    <a:pt x="44" y="180"/>
                  </a:lnTo>
                  <a:lnTo>
                    <a:pt x="42" y="173"/>
                  </a:lnTo>
                  <a:lnTo>
                    <a:pt x="40" y="170"/>
                  </a:lnTo>
                  <a:lnTo>
                    <a:pt x="40" y="166"/>
                  </a:lnTo>
                  <a:lnTo>
                    <a:pt x="38" y="163"/>
                  </a:lnTo>
                  <a:lnTo>
                    <a:pt x="38" y="161"/>
                  </a:lnTo>
                  <a:lnTo>
                    <a:pt x="37" y="156"/>
                  </a:lnTo>
                  <a:lnTo>
                    <a:pt x="37" y="152"/>
                  </a:lnTo>
                  <a:lnTo>
                    <a:pt x="35" y="147"/>
                  </a:lnTo>
                  <a:lnTo>
                    <a:pt x="35" y="144"/>
                  </a:lnTo>
                  <a:lnTo>
                    <a:pt x="33" y="138"/>
                  </a:lnTo>
                  <a:lnTo>
                    <a:pt x="33" y="135"/>
                  </a:lnTo>
                  <a:lnTo>
                    <a:pt x="32" y="132"/>
                  </a:lnTo>
                  <a:lnTo>
                    <a:pt x="32" y="126"/>
                  </a:lnTo>
                  <a:lnTo>
                    <a:pt x="30" y="121"/>
                  </a:lnTo>
                  <a:lnTo>
                    <a:pt x="30" y="118"/>
                  </a:lnTo>
                  <a:lnTo>
                    <a:pt x="30" y="113"/>
                  </a:lnTo>
                  <a:lnTo>
                    <a:pt x="28" y="107"/>
                  </a:lnTo>
                  <a:lnTo>
                    <a:pt x="28" y="104"/>
                  </a:lnTo>
                  <a:lnTo>
                    <a:pt x="28" y="99"/>
                  </a:lnTo>
                  <a:lnTo>
                    <a:pt x="26" y="95"/>
                  </a:lnTo>
                  <a:lnTo>
                    <a:pt x="26" y="92"/>
                  </a:lnTo>
                  <a:lnTo>
                    <a:pt x="26" y="87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61"/>
                  </a:lnTo>
                  <a:lnTo>
                    <a:pt x="26" y="54"/>
                  </a:lnTo>
                  <a:lnTo>
                    <a:pt x="26" y="49"/>
                  </a:lnTo>
                  <a:lnTo>
                    <a:pt x="26" y="43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181"/>
            <p:cNvSpPr>
              <a:spLocks/>
            </p:cNvSpPr>
            <p:nvPr/>
          </p:nvSpPr>
          <p:spPr bwMode="auto">
            <a:xfrm>
              <a:off x="3819" y="2088"/>
              <a:ext cx="169" cy="144"/>
            </a:xfrm>
            <a:custGeom>
              <a:avLst/>
              <a:gdLst>
                <a:gd name="T0" fmla="*/ 9 w 337"/>
                <a:gd name="T1" fmla="*/ 63 h 289"/>
                <a:gd name="T2" fmla="*/ 28 w 337"/>
                <a:gd name="T3" fmla="*/ 63 h 289"/>
                <a:gd name="T4" fmla="*/ 41 w 337"/>
                <a:gd name="T5" fmla="*/ 63 h 289"/>
                <a:gd name="T6" fmla="*/ 55 w 337"/>
                <a:gd name="T7" fmla="*/ 63 h 289"/>
                <a:gd name="T8" fmla="*/ 71 w 337"/>
                <a:gd name="T9" fmla="*/ 63 h 289"/>
                <a:gd name="T10" fmla="*/ 85 w 337"/>
                <a:gd name="T11" fmla="*/ 61 h 289"/>
                <a:gd name="T12" fmla="*/ 100 w 337"/>
                <a:gd name="T13" fmla="*/ 61 h 289"/>
                <a:gd name="T14" fmla="*/ 114 w 337"/>
                <a:gd name="T15" fmla="*/ 61 h 289"/>
                <a:gd name="T16" fmla="*/ 129 w 337"/>
                <a:gd name="T17" fmla="*/ 61 h 289"/>
                <a:gd name="T18" fmla="*/ 143 w 337"/>
                <a:gd name="T19" fmla="*/ 59 h 289"/>
                <a:gd name="T20" fmla="*/ 164 w 337"/>
                <a:gd name="T21" fmla="*/ 59 h 289"/>
                <a:gd name="T22" fmla="*/ 181 w 337"/>
                <a:gd name="T23" fmla="*/ 57 h 289"/>
                <a:gd name="T24" fmla="*/ 199 w 337"/>
                <a:gd name="T25" fmla="*/ 52 h 289"/>
                <a:gd name="T26" fmla="*/ 219 w 337"/>
                <a:gd name="T27" fmla="*/ 45 h 289"/>
                <a:gd name="T28" fmla="*/ 243 w 337"/>
                <a:gd name="T29" fmla="*/ 38 h 289"/>
                <a:gd name="T30" fmla="*/ 266 w 337"/>
                <a:gd name="T31" fmla="*/ 30 h 289"/>
                <a:gd name="T32" fmla="*/ 285 w 337"/>
                <a:gd name="T33" fmla="*/ 21 h 289"/>
                <a:gd name="T34" fmla="*/ 302 w 337"/>
                <a:gd name="T35" fmla="*/ 14 h 289"/>
                <a:gd name="T36" fmla="*/ 313 w 337"/>
                <a:gd name="T37" fmla="*/ 9 h 289"/>
                <a:gd name="T38" fmla="*/ 335 w 337"/>
                <a:gd name="T39" fmla="*/ 25 h 289"/>
                <a:gd name="T40" fmla="*/ 325 w 337"/>
                <a:gd name="T41" fmla="*/ 28 h 289"/>
                <a:gd name="T42" fmla="*/ 307 w 337"/>
                <a:gd name="T43" fmla="*/ 33 h 289"/>
                <a:gd name="T44" fmla="*/ 287 w 337"/>
                <a:gd name="T45" fmla="*/ 40 h 289"/>
                <a:gd name="T46" fmla="*/ 266 w 337"/>
                <a:gd name="T47" fmla="*/ 49 h 289"/>
                <a:gd name="T48" fmla="*/ 243 w 337"/>
                <a:gd name="T49" fmla="*/ 57 h 289"/>
                <a:gd name="T50" fmla="*/ 224 w 337"/>
                <a:gd name="T51" fmla="*/ 66 h 289"/>
                <a:gd name="T52" fmla="*/ 209 w 337"/>
                <a:gd name="T53" fmla="*/ 75 h 289"/>
                <a:gd name="T54" fmla="*/ 192 w 337"/>
                <a:gd name="T55" fmla="*/ 89 h 289"/>
                <a:gd name="T56" fmla="*/ 178 w 337"/>
                <a:gd name="T57" fmla="*/ 104 h 289"/>
                <a:gd name="T58" fmla="*/ 166 w 337"/>
                <a:gd name="T59" fmla="*/ 121 h 289"/>
                <a:gd name="T60" fmla="*/ 169 w 337"/>
                <a:gd name="T61" fmla="*/ 128 h 289"/>
                <a:gd name="T62" fmla="*/ 178 w 337"/>
                <a:gd name="T63" fmla="*/ 142 h 289"/>
                <a:gd name="T64" fmla="*/ 192 w 337"/>
                <a:gd name="T65" fmla="*/ 159 h 289"/>
                <a:gd name="T66" fmla="*/ 205 w 337"/>
                <a:gd name="T67" fmla="*/ 182 h 289"/>
                <a:gd name="T68" fmla="*/ 218 w 337"/>
                <a:gd name="T69" fmla="*/ 203 h 289"/>
                <a:gd name="T70" fmla="*/ 231 w 337"/>
                <a:gd name="T71" fmla="*/ 222 h 289"/>
                <a:gd name="T72" fmla="*/ 240 w 337"/>
                <a:gd name="T73" fmla="*/ 239 h 289"/>
                <a:gd name="T74" fmla="*/ 245 w 337"/>
                <a:gd name="T75" fmla="*/ 251 h 289"/>
                <a:gd name="T76" fmla="*/ 247 w 337"/>
                <a:gd name="T77" fmla="*/ 266 h 289"/>
                <a:gd name="T78" fmla="*/ 245 w 337"/>
                <a:gd name="T79" fmla="*/ 282 h 289"/>
                <a:gd name="T80" fmla="*/ 231 w 337"/>
                <a:gd name="T81" fmla="*/ 284 h 289"/>
                <a:gd name="T82" fmla="*/ 173 w 337"/>
                <a:gd name="T83" fmla="*/ 192 h 289"/>
                <a:gd name="T84" fmla="*/ 161 w 337"/>
                <a:gd name="T85" fmla="*/ 178 h 289"/>
                <a:gd name="T86" fmla="*/ 147 w 337"/>
                <a:gd name="T87" fmla="*/ 165 h 289"/>
                <a:gd name="T88" fmla="*/ 133 w 337"/>
                <a:gd name="T89" fmla="*/ 151 h 289"/>
                <a:gd name="T90" fmla="*/ 119 w 337"/>
                <a:gd name="T91" fmla="*/ 135 h 289"/>
                <a:gd name="T92" fmla="*/ 109 w 337"/>
                <a:gd name="T93" fmla="*/ 123 h 289"/>
                <a:gd name="T94" fmla="*/ 95 w 337"/>
                <a:gd name="T95" fmla="*/ 109 h 289"/>
                <a:gd name="T96" fmla="*/ 85 w 337"/>
                <a:gd name="T97" fmla="*/ 97 h 289"/>
                <a:gd name="T98" fmla="*/ 0 w 337"/>
                <a:gd name="T99" fmla="*/ 6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7" h="289">
                  <a:moveTo>
                    <a:pt x="0" y="63"/>
                  </a:moveTo>
                  <a:lnTo>
                    <a:pt x="0" y="63"/>
                  </a:lnTo>
                  <a:lnTo>
                    <a:pt x="5" y="63"/>
                  </a:lnTo>
                  <a:lnTo>
                    <a:pt x="9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21" y="63"/>
                  </a:lnTo>
                  <a:lnTo>
                    <a:pt x="28" y="63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41" y="63"/>
                  </a:lnTo>
                  <a:lnTo>
                    <a:pt x="45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5" y="63"/>
                  </a:lnTo>
                  <a:lnTo>
                    <a:pt x="59" y="63"/>
                  </a:lnTo>
                  <a:lnTo>
                    <a:pt x="62" y="63"/>
                  </a:lnTo>
                  <a:lnTo>
                    <a:pt x="67" y="63"/>
                  </a:lnTo>
                  <a:lnTo>
                    <a:pt x="71" y="63"/>
                  </a:lnTo>
                  <a:lnTo>
                    <a:pt x="74" y="63"/>
                  </a:lnTo>
                  <a:lnTo>
                    <a:pt x="78" y="61"/>
                  </a:lnTo>
                  <a:lnTo>
                    <a:pt x="81" y="61"/>
                  </a:lnTo>
                  <a:lnTo>
                    <a:pt x="85" y="61"/>
                  </a:lnTo>
                  <a:lnTo>
                    <a:pt x="88" y="61"/>
                  </a:lnTo>
                  <a:lnTo>
                    <a:pt x="91" y="61"/>
                  </a:lnTo>
                  <a:lnTo>
                    <a:pt x="97" y="61"/>
                  </a:lnTo>
                  <a:lnTo>
                    <a:pt x="100" y="61"/>
                  </a:lnTo>
                  <a:lnTo>
                    <a:pt x="104" y="61"/>
                  </a:lnTo>
                  <a:lnTo>
                    <a:pt x="107" y="61"/>
                  </a:lnTo>
                  <a:lnTo>
                    <a:pt x="110" y="61"/>
                  </a:lnTo>
                  <a:lnTo>
                    <a:pt x="114" y="61"/>
                  </a:lnTo>
                  <a:lnTo>
                    <a:pt x="119" y="61"/>
                  </a:lnTo>
                  <a:lnTo>
                    <a:pt x="123" y="61"/>
                  </a:lnTo>
                  <a:lnTo>
                    <a:pt x="126" y="61"/>
                  </a:lnTo>
                  <a:lnTo>
                    <a:pt x="129" y="61"/>
                  </a:lnTo>
                  <a:lnTo>
                    <a:pt x="133" y="61"/>
                  </a:lnTo>
                  <a:lnTo>
                    <a:pt x="136" y="59"/>
                  </a:lnTo>
                  <a:lnTo>
                    <a:pt x="140" y="59"/>
                  </a:lnTo>
                  <a:lnTo>
                    <a:pt x="143" y="59"/>
                  </a:lnTo>
                  <a:lnTo>
                    <a:pt x="147" y="59"/>
                  </a:lnTo>
                  <a:lnTo>
                    <a:pt x="152" y="59"/>
                  </a:lnTo>
                  <a:lnTo>
                    <a:pt x="159" y="59"/>
                  </a:lnTo>
                  <a:lnTo>
                    <a:pt x="164" y="59"/>
                  </a:lnTo>
                  <a:lnTo>
                    <a:pt x="169" y="59"/>
                  </a:lnTo>
                  <a:lnTo>
                    <a:pt x="173" y="57"/>
                  </a:lnTo>
                  <a:lnTo>
                    <a:pt x="178" y="57"/>
                  </a:lnTo>
                  <a:lnTo>
                    <a:pt x="181" y="57"/>
                  </a:lnTo>
                  <a:lnTo>
                    <a:pt x="185" y="56"/>
                  </a:lnTo>
                  <a:lnTo>
                    <a:pt x="190" y="56"/>
                  </a:lnTo>
                  <a:lnTo>
                    <a:pt x="195" y="54"/>
                  </a:lnTo>
                  <a:lnTo>
                    <a:pt x="199" y="52"/>
                  </a:lnTo>
                  <a:lnTo>
                    <a:pt x="204" y="52"/>
                  </a:lnTo>
                  <a:lnTo>
                    <a:pt x="209" y="50"/>
                  </a:lnTo>
                  <a:lnTo>
                    <a:pt x="214" y="49"/>
                  </a:lnTo>
                  <a:lnTo>
                    <a:pt x="219" y="45"/>
                  </a:lnTo>
                  <a:lnTo>
                    <a:pt x="226" y="44"/>
                  </a:lnTo>
                  <a:lnTo>
                    <a:pt x="231" y="42"/>
                  </a:lnTo>
                  <a:lnTo>
                    <a:pt x="238" y="40"/>
                  </a:lnTo>
                  <a:lnTo>
                    <a:pt x="243" y="38"/>
                  </a:lnTo>
                  <a:lnTo>
                    <a:pt x="249" y="37"/>
                  </a:lnTo>
                  <a:lnTo>
                    <a:pt x="254" y="33"/>
                  </a:lnTo>
                  <a:lnTo>
                    <a:pt x="261" y="31"/>
                  </a:lnTo>
                  <a:lnTo>
                    <a:pt x="266" y="30"/>
                  </a:lnTo>
                  <a:lnTo>
                    <a:pt x="271" y="28"/>
                  </a:lnTo>
                  <a:lnTo>
                    <a:pt x="276" y="25"/>
                  </a:lnTo>
                  <a:lnTo>
                    <a:pt x="281" y="23"/>
                  </a:lnTo>
                  <a:lnTo>
                    <a:pt x="285" y="21"/>
                  </a:lnTo>
                  <a:lnTo>
                    <a:pt x="290" y="19"/>
                  </a:lnTo>
                  <a:lnTo>
                    <a:pt x="294" y="18"/>
                  </a:lnTo>
                  <a:lnTo>
                    <a:pt x="299" y="16"/>
                  </a:lnTo>
                  <a:lnTo>
                    <a:pt x="302" y="14"/>
                  </a:lnTo>
                  <a:lnTo>
                    <a:pt x="306" y="12"/>
                  </a:lnTo>
                  <a:lnTo>
                    <a:pt x="307" y="11"/>
                  </a:lnTo>
                  <a:lnTo>
                    <a:pt x="311" y="11"/>
                  </a:lnTo>
                  <a:lnTo>
                    <a:pt x="313" y="9"/>
                  </a:lnTo>
                  <a:lnTo>
                    <a:pt x="316" y="9"/>
                  </a:lnTo>
                  <a:lnTo>
                    <a:pt x="337" y="0"/>
                  </a:lnTo>
                  <a:lnTo>
                    <a:pt x="337" y="25"/>
                  </a:lnTo>
                  <a:lnTo>
                    <a:pt x="335" y="25"/>
                  </a:lnTo>
                  <a:lnTo>
                    <a:pt x="333" y="26"/>
                  </a:lnTo>
                  <a:lnTo>
                    <a:pt x="330" y="26"/>
                  </a:lnTo>
                  <a:lnTo>
                    <a:pt x="328" y="26"/>
                  </a:lnTo>
                  <a:lnTo>
                    <a:pt x="325" y="28"/>
                  </a:lnTo>
                  <a:lnTo>
                    <a:pt x="319" y="30"/>
                  </a:lnTo>
                  <a:lnTo>
                    <a:pt x="316" y="30"/>
                  </a:lnTo>
                  <a:lnTo>
                    <a:pt x="311" y="31"/>
                  </a:lnTo>
                  <a:lnTo>
                    <a:pt x="307" y="33"/>
                  </a:lnTo>
                  <a:lnTo>
                    <a:pt x="302" y="35"/>
                  </a:lnTo>
                  <a:lnTo>
                    <a:pt x="297" y="37"/>
                  </a:lnTo>
                  <a:lnTo>
                    <a:pt x="294" y="38"/>
                  </a:lnTo>
                  <a:lnTo>
                    <a:pt x="287" y="40"/>
                  </a:lnTo>
                  <a:lnTo>
                    <a:pt x="283" y="42"/>
                  </a:lnTo>
                  <a:lnTo>
                    <a:pt x="276" y="44"/>
                  </a:lnTo>
                  <a:lnTo>
                    <a:pt x="271" y="45"/>
                  </a:lnTo>
                  <a:lnTo>
                    <a:pt x="266" y="49"/>
                  </a:lnTo>
                  <a:lnTo>
                    <a:pt x="261" y="50"/>
                  </a:lnTo>
                  <a:lnTo>
                    <a:pt x="254" y="52"/>
                  </a:lnTo>
                  <a:lnTo>
                    <a:pt x="249" y="56"/>
                  </a:lnTo>
                  <a:lnTo>
                    <a:pt x="243" y="57"/>
                  </a:lnTo>
                  <a:lnTo>
                    <a:pt x="238" y="59"/>
                  </a:lnTo>
                  <a:lnTo>
                    <a:pt x="233" y="61"/>
                  </a:lnTo>
                  <a:lnTo>
                    <a:pt x="230" y="64"/>
                  </a:lnTo>
                  <a:lnTo>
                    <a:pt x="224" y="66"/>
                  </a:lnTo>
                  <a:lnTo>
                    <a:pt x="219" y="68"/>
                  </a:lnTo>
                  <a:lnTo>
                    <a:pt x="216" y="70"/>
                  </a:lnTo>
                  <a:lnTo>
                    <a:pt x="212" y="71"/>
                  </a:lnTo>
                  <a:lnTo>
                    <a:pt x="209" y="75"/>
                  </a:lnTo>
                  <a:lnTo>
                    <a:pt x="207" y="76"/>
                  </a:lnTo>
                  <a:lnTo>
                    <a:pt x="202" y="80"/>
                  </a:lnTo>
                  <a:lnTo>
                    <a:pt x="197" y="85"/>
                  </a:lnTo>
                  <a:lnTo>
                    <a:pt x="192" y="89"/>
                  </a:lnTo>
                  <a:lnTo>
                    <a:pt x="188" y="94"/>
                  </a:lnTo>
                  <a:lnTo>
                    <a:pt x="185" y="97"/>
                  </a:lnTo>
                  <a:lnTo>
                    <a:pt x="181" y="101"/>
                  </a:lnTo>
                  <a:lnTo>
                    <a:pt x="178" y="104"/>
                  </a:lnTo>
                  <a:lnTo>
                    <a:pt x="176" y="108"/>
                  </a:lnTo>
                  <a:lnTo>
                    <a:pt x="171" y="113"/>
                  </a:lnTo>
                  <a:lnTo>
                    <a:pt x="167" y="118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6" y="123"/>
                  </a:lnTo>
                  <a:lnTo>
                    <a:pt x="169" y="127"/>
                  </a:lnTo>
                  <a:lnTo>
                    <a:pt x="169" y="128"/>
                  </a:lnTo>
                  <a:lnTo>
                    <a:pt x="171" y="130"/>
                  </a:lnTo>
                  <a:lnTo>
                    <a:pt x="174" y="133"/>
                  </a:lnTo>
                  <a:lnTo>
                    <a:pt x="176" y="139"/>
                  </a:lnTo>
                  <a:lnTo>
                    <a:pt x="178" y="142"/>
                  </a:lnTo>
                  <a:lnTo>
                    <a:pt x="181" y="146"/>
                  </a:lnTo>
                  <a:lnTo>
                    <a:pt x="185" y="149"/>
                  </a:lnTo>
                  <a:lnTo>
                    <a:pt x="188" y="154"/>
                  </a:lnTo>
                  <a:lnTo>
                    <a:pt x="192" y="159"/>
                  </a:lnTo>
                  <a:lnTo>
                    <a:pt x="195" y="165"/>
                  </a:lnTo>
                  <a:lnTo>
                    <a:pt x="199" y="170"/>
                  </a:lnTo>
                  <a:lnTo>
                    <a:pt x="202" y="177"/>
                  </a:lnTo>
                  <a:lnTo>
                    <a:pt x="205" y="182"/>
                  </a:lnTo>
                  <a:lnTo>
                    <a:pt x="209" y="187"/>
                  </a:lnTo>
                  <a:lnTo>
                    <a:pt x="212" y="192"/>
                  </a:lnTo>
                  <a:lnTo>
                    <a:pt x="216" y="197"/>
                  </a:lnTo>
                  <a:lnTo>
                    <a:pt x="218" y="203"/>
                  </a:lnTo>
                  <a:lnTo>
                    <a:pt x="223" y="208"/>
                  </a:lnTo>
                  <a:lnTo>
                    <a:pt x="224" y="213"/>
                  </a:lnTo>
                  <a:lnTo>
                    <a:pt x="228" y="218"/>
                  </a:lnTo>
                  <a:lnTo>
                    <a:pt x="231" y="222"/>
                  </a:lnTo>
                  <a:lnTo>
                    <a:pt x="233" y="227"/>
                  </a:lnTo>
                  <a:lnTo>
                    <a:pt x="237" y="230"/>
                  </a:lnTo>
                  <a:lnTo>
                    <a:pt x="238" y="235"/>
                  </a:lnTo>
                  <a:lnTo>
                    <a:pt x="240" y="239"/>
                  </a:lnTo>
                  <a:lnTo>
                    <a:pt x="242" y="242"/>
                  </a:lnTo>
                  <a:lnTo>
                    <a:pt x="243" y="244"/>
                  </a:lnTo>
                  <a:lnTo>
                    <a:pt x="243" y="247"/>
                  </a:lnTo>
                  <a:lnTo>
                    <a:pt x="245" y="251"/>
                  </a:lnTo>
                  <a:lnTo>
                    <a:pt x="245" y="254"/>
                  </a:lnTo>
                  <a:lnTo>
                    <a:pt x="245" y="260"/>
                  </a:lnTo>
                  <a:lnTo>
                    <a:pt x="247" y="263"/>
                  </a:lnTo>
                  <a:lnTo>
                    <a:pt x="247" y="266"/>
                  </a:lnTo>
                  <a:lnTo>
                    <a:pt x="247" y="270"/>
                  </a:lnTo>
                  <a:lnTo>
                    <a:pt x="247" y="273"/>
                  </a:lnTo>
                  <a:lnTo>
                    <a:pt x="247" y="277"/>
                  </a:lnTo>
                  <a:lnTo>
                    <a:pt x="245" y="282"/>
                  </a:lnTo>
                  <a:lnTo>
                    <a:pt x="245" y="286"/>
                  </a:lnTo>
                  <a:lnTo>
                    <a:pt x="243" y="287"/>
                  </a:lnTo>
                  <a:lnTo>
                    <a:pt x="243" y="289"/>
                  </a:lnTo>
                  <a:lnTo>
                    <a:pt x="231" y="284"/>
                  </a:lnTo>
                  <a:lnTo>
                    <a:pt x="180" y="199"/>
                  </a:lnTo>
                  <a:lnTo>
                    <a:pt x="178" y="199"/>
                  </a:lnTo>
                  <a:lnTo>
                    <a:pt x="176" y="196"/>
                  </a:lnTo>
                  <a:lnTo>
                    <a:pt x="173" y="192"/>
                  </a:lnTo>
                  <a:lnTo>
                    <a:pt x="169" y="189"/>
                  </a:lnTo>
                  <a:lnTo>
                    <a:pt x="166" y="185"/>
                  </a:lnTo>
                  <a:lnTo>
                    <a:pt x="162" y="182"/>
                  </a:lnTo>
                  <a:lnTo>
                    <a:pt x="161" y="178"/>
                  </a:lnTo>
                  <a:lnTo>
                    <a:pt x="157" y="177"/>
                  </a:lnTo>
                  <a:lnTo>
                    <a:pt x="154" y="173"/>
                  </a:lnTo>
                  <a:lnTo>
                    <a:pt x="150" y="170"/>
                  </a:lnTo>
                  <a:lnTo>
                    <a:pt x="147" y="165"/>
                  </a:lnTo>
                  <a:lnTo>
                    <a:pt x="143" y="161"/>
                  </a:lnTo>
                  <a:lnTo>
                    <a:pt x="140" y="158"/>
                  </a:lnTo>
                  <a:lnTo>
                    <a:pt x="136" y="154"/>
                  </a:lnTo>
                  <a:lnTo>
                    <a:pt x="133" y="151"/>
                  </a:lnTo>
                  <a:lnTo>
                    <a:pt x="129" y="147"/>
                  </a:lnTo>
                  <a:lnTo>
                    <a:pt x="126" y="144"/>
                  </a:lnTo>
                  <a:lnTo>
                    <a:pt x="123" y="140"/>
                  </a:lnTo>
                  <a:lnTo>
                    <a:pt x="119" y="135"/>
                  </a:lnTo>
                  <a:lnTo>
                    <a:pt x="117" y="133"/>
                  </a:lnTo>
                  <a:lnTo>
                    <a:pt x="114" y="130"/>
                  </a:lnTo>
                  <a:lnTo>
                    <a:pt x="110" y="127"/>
                  </a:lnTo>
                  <a:lnTo>
                    <a:pt x="109" y="123"/>
                  </a:lnTo>
                  <a:lnTo>
                    <a:pt x="107" y="121"/>
                  </a:lnTo>
                  <a:lnTo>
                    <a:pt x="102" y="118"/>
                  </a:lnTo>
                  <a:lnTo>
                    <a:pt x="100" y="114"/>
                  </a:lnTo>
                  <a:lnTo>
                    <a:pt x="95" y="109"/>
                  </a:lnTo>
                  <a:lnTo>
                    <a:pt x="91" y="106"/>
                  </a:lnTo>
                  <a:lnTo>
                    <a:pt x="88" y="102"/>
                  </a:lnTo>
                  <a:lnTo>
                    <a:pt x="86" y="101"/>
                  </a:lnTo>
                  <a:lnTo>
                    <a:pt x="85" y="97"/>
                  </a:lnTo>
                  <a:lnTo>
                    <a:pt x="85" y="95"/>
                  </a:lnTo>
                  <a:lnTo>
                    <a:pt x="3" y="8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182"/>
            <p:cNvSpPr>
              <a:spLocks/>
            </p:cNvSpPr>
            <p:nvPr/>
          </p:nvSpPr>
          <p:spPr bwMode="auto">
            <a:xfrm>
              <a:off x="3611" y="1790"/>
              <a:ext cx="235" cy="436"/>
            </a:xfrm>
            <a:custGeom>
              <a:avLst/>
              <a:gdLst>
                <a:gd name="T0" fmla="*/ 174 w 469"/>
                <a:gd name="T1" fmla="*/ 202 h 873"/>
                <a:gd name="T2" fmla="*/ 164 w 469"/>
                <a:gd name="T3" fmla="*/ 178 h 873"/>
                <a:gd name="T4" fmla="*/ 150 w 469"/>
                <a:gd name="T5" fmla="*/ 149 h 873"/>
                <a:gd name="T6" fmla="*/ 134 w 469"/>
                <a:gd name="T7" fmla="*/ 121 h 873"/>
                <a:gd name="T8" fmla="*/ 124 w 469"/>
                <a:gd name="T9" fmla="*/ 106 h 873"/>
                <a:gd name="T10" fmla="*/ 117 w 469"/>
                <a:gd name="T11" fmla="*/ 88 h 873"/>
                <a:gd name="T12" fmla="*/ 119 w 469"/>
                <a:gd name="T13" fmla="*/ 68 h 873"/>
                <a:gd name="T14" fmla="*/ 114 w 469"/>
                <a:gd name="T15" fmla="*/ 38 h 873"/>
                <a:gd name="T16" fmla="*/ 103 w 469"/>
                <a:gd name="T17" fmla="*/ 17 h 873"/>
                <a:gd name="T18" fmla="*/ 79 w 469"/>
                <a:gd name="T19" fmla="*/ 2 h 873"/>
                <a:gd name="T20" fmla="*/ 57 w 469"/>
                <a:gd name="T21" fmla="*/ 0 h 873"/>
                <a:gd name="T22" fmla="*/ 39 w 469"/>
                <a:gd name="T23" fmla="*/ 4 h 873"/>
                <a:gd name="T24" fmla="*/ 20 w 469"/>
                <a:gd name="T25" fmla="*/ 12 h 873"/>
                <a:gd name="T26" fmla="*/ 3 w 469"/>
                <a:gd name="T27" fmla="*/ 36 h 873"/>
                <a:gd name="T28" fmla="*/ 0 w 469"/>
                <a:gd name="T29" fmla="*/ 64 h 873"/>
                <a:gd name="T30" fmla="*/ 10 w 469"/>
                <a:gd name="T31" fmla="*/ 88 h 873"/>
                <a:gd name="T32" fmla="*/ 26 w 469"/>
                <a:gd name="T33" fmla="*/ 106 h 873"/>
                <a:gd name="T34" fmla="*/ 41 w 469"/>
                <a:gd name="T35" fmla="*/ 116 h 873"/>
                <a:gd name="T36" fmla="*/ 69 w 469"/>
                <a:gd name="T37" fmla="*/ 156 h 873"/>
                <a:gd name="T38" fmla="*/ 124 w 469"/>
                <a:gd name="T39" fmla="*/ 318 h 873"/>
                <a:gd name="T40" fmla="*/ 117 w 469"/>
                <a:gd name="T41" fmla="*/ 334 h 873"/>
                <a:gd name="T42" fmla="*/ 108 w 469"/>
                <a:gd name="T43" fmla="*/ 360 h 873"/>
                <a:gd name="T44" fmla="*/ 105 w 469"/>
                <a:gd name="T45" fmla="*/ 380 h 873"/>
                <a:gd name="T46" fmla="*/ 98 w 469"/>
                <a:gd name="T47" fmla="*/ 398 h 873"/>
                <a:gd name="T48" fmla="*/ 95 w 469"/>
                <a:gd name="T49" fmla="*/ 415 h 873"/>
                <a:gd name="T50" fmla="*/ 89 w 469"/>
                <a:gd name="T51" fmla="*/ 432 h 873"/>
                <a:gd name="T52" fmla="*/ 86 w 469"/>
                <a:gd name="T53" fmla="*/ 451 h 873"/>
                <a:gd name="T54" fmla="*/ 83 w 469"/>
                <a:gd name="T55" fmla="*/ 469 h 873"/>
                <a:gd name="T56" fmla="*/ 81 w 469"/>
                <a:gd name="T57" fmla="*/ 489 h 873"/>
                <a:gd name="T58" fmla="*/ 77 w 469"/>
                <a:gd name="T59" fmla="*/ 517 h 873"/>
                <a:gd name="T60" fmla="*/ 76 w 469"/>
                <a:gd name="T61" fmla="*/ 545 h 873"/>
                <a:gd name="T62" fmla="*/ 74 w 469"/>
                <a:gd name="T63" fmla="*/ 570 h 873"/>
                <a:gd name="T64" fmla="*/ 74 w 469"/>
                <a:gd name="T65" fmla="*/ 593 h 873"/>
                <a:gd name="T66" fmla="*/ 74 w 469"/>
                <a:gd name="T67" fmla="*/ 610 h 873"/>
                <a:gd name="T68" fmla="*/ 115 w 469"/>
                <a:gd name="T69" fmla="*/ 408 h 873"/>
                <a:gd name="T70" fmla="*/ 279 w 469"/>
                <a:gd name="T71" fmla="*/ 704 h 873"/>
                <a:gd name="T72" fmla="*/ 437 w 469"/>
                <a:gd name="T73" fmla="*/ 838 h 873"/>
                <a:gd name="T74" fmla="*/ 361 w 469"/>
                <a:gd name="T75" fmla="*/ 643 h 873"/>
                <a:gd name="T76" fmla="*/ 216 w 469"/>
                <a:gd name="T77" fmla="*/ 268 h 873"/>
                <a:gd name="T78" fmla="*/ 124 w 469"/>
                <a:gd name="T79" fmla="*/ 294 h 873"/>
                <a:gd name="T80" fmla="*/ 119 w 469"/>
                <a:gd name="T81" fmla="*/ 273 h 873"/>
                <a:gd name="T82" fmla="*/ 124 w 469"/>
                <a:gd name="T83" fmla="*/ 254 h 873"/>
                <a:gd name="T84" fmla="*/ 133 w 469"/>
                <a:gd name="T85" fmla="*/ 237 h 873"/>
                <a:gd name="T86" fmla="*/ 141 w 469"/>
                <a:gd name="T87" fmla="*/ 225 h 873"/>
                <a:gd name="T88" fmla="*/ 159 w 469"/>
                <a:gd name="T89" fmla="*/ 216 h 873"/>
                <a:gd name="T90" fmla="*/ 88 w 469"/>
                <a:gd name="T91" fmla="*/ 116 h 873"/>
                <a:gd name="T92" fmla="*/ 86 w 469"/>
                <a:gd name="T93" fmla="*/ 92 h 873"/>
                <a:gd name="T94" fmla="*/ 65 w 469"/>
                <a:gd name="T95" fmla="*/ 94 h 873"/>
                <a:gd name="T96" fmla="*/ 45 w 469"/>
                <a:gd name="T97" fmla="*/ 81 h 873"/>
                <a:gd name="T98" fmla="*/ 43 w 469"/>
                <a:gd name="T99" fmla="*/ 64 h 873"/>
                <a:gd name="T100" fmla="*/ 48 w 469"/>
                <a:gd name="T101" fmla="*/ 47 h 873"/>
                <a:gd name="T102" fmla="*/ 69 w 469"/>
                <a:gd name="T103" fmla="*/ 36 h 873"/>
                <a:gd name="T104" fmla="*/ 89 w 469"/>
                <a:gd name="T105" fmla="*/ 43 h 873"/>
                <a:gd name="T106" fmla="*/ 100 w 469"/>
                <a:gd name="T107" fmla="*/ 59 h 873"/>
                <a:gd name="T108" fmla="*/ 103 w 469"/>
                <a:gd name="T109" fmla="*/ 78 h 873"/>
                <a:gd name="T110" fmla="*/ 171 w 469"/>
                <a:gd name="T111" fmla="*/ 213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9" h="873">
                  <a:moveTo>
                    <a:pt x="178" y="211"/>
                  </a:moveTo>
                  <a:lnTo>
                    <a:pt x="176" y="209"/>
                  </a:lnTo>
                  <a:lnTo>
                    <a:pt x="176" y="208"/>
                  </a:lnTo>
                  <a:lnTo>
                    <a:pt x="174" y="206"/>
                  </a:lnTo>
                  <a:lnTo>
                    <a:pt x="174" y="202"/>
                  </a:lnTo>
                  <a:lnTo>
                    <a:pt x="172" y="199"/>
                  </a:lnTo>
                  <a:lnTo>
                    <a:pt x="171" y="195"/>
                  </a:lnTo>
                  <a:lnTo>
                    <a:pt x="169" y="189"/>
                  </a:lnTo>
                  <a:lnTo>
                    <a:pt x="167" y="185"/>
                  </a:lnTo>
                  <a:lnTo>
                    <a:pt x="164" y="178"/>
                  </a:lnTo>
                  <a:lnTo>
                    <a:pt x="162" y="173"/>
                  </a:lnTo>
                  <a:lnTo>
                    <a:pt x="159" y="166"/>
                  </a:lnTo>
                  <a:lnTo>
                    <a:pt x="157" y="161"/>
                  </a:lnTo>
                  <a:lnTo>
                    <a:pt x="153" y="154"/>
                  </a:lnTo>
                  <a:lnTo>
                    <a:pt x="150" y="149"/>
                  </a:lnTo>
                  <a:lnTo>
                    <a:pt x="146" y="142"/>
                  </a:lnTo>
                  <a:lnTo>
                    <a:pt x="145" y="137"/>
                  </a:lnTo>
                  <a:lnTo>
                    <a:pt x="141" y="132"/>
                  </a:lnTo>
                  <a:lnTo>
                    <a:pt x="138" y="126"/>
                  </a:lnTo>
                  <a:lnTo>
                    <a:pt x="134" y="121"/>
                  </a:lnTo>
                  <a:lnTo>
                    <a:pt x="133" y="118"/>
                  </a:lnTo>
                  <a:lnTo>
                    <a:pt x="131" y="114"/>
                  </a:lnTo>
                  <a:lnTo>
                    <a:pt x="127" y="111"/>
                  </a:lnTo>
                  <a:lnTo>
                    <a:pt x="126" y="107"/>
                  </a:lnTo>
                  <a:lnTo>
                    <a:pt x="124" y="106"/>
                  </a:lnTo>
                  <a:lnTo>
                    <a:pt x="121" y="100"/>
                  </a:lnTo>
                  <a:lnTo>
                    <a:pt x="119" y="97"/>
                  </a:lnTo>
                  <a:lnTo>
                    <a:pt x="117" y="95"/>
                  </a:lnTo>
                  <a:lnTo>
                    <a:pt x="117" y="94"/>
                  </a:lnTo>
                  <a:lnTo>
                    <a:pt x="117" y="88"/>
                  </a:lnTo>
                  <a:lnTo>
                    <a:pt x="117" y="85"/>
                  </a:lnTo>
                  <a:lnTo>
                    <a:pt x="119" y="81"/>
                  </a:lnTo>
                  <a:lnTo>
                    <a:pt x="119" y="78"/>
                  </a:lnTo>
                  <a:lnTo>
                    <a:pt x="121" y="73"/>
                  </a:lnTo>
                  <a:lnTo>
                    <a:pt x="119" y="68"/>
                  </a:lnTo>
                  <a:lnTo>
                    <a:pt x="119" y="62"/>
                  </a:lnTo>
                  <a:lnTo>
                    <a:pt x="119" y="56"/>
                  </a:lnTo>
                  <a:lnTo>
                    <a:pt x="117" y="50"/>
                  </a:lnTo>
                  <a:lnTo>
                    <a:pt x="115" y="43"/>
                  </a:lnTo>
                  <a:lnTo>
                    <a:pt x="114" y="38"/>
                  </a:lnTo>
                  <a:lnTo>
                    <a:pt x="112" y="31"/>
                  </a:lnTo>
                  <a:lnTo>
                    <a:pt x="110" y="26"/>
                  </a:lnTo>
                  <a:lnTo>
                    <a:pt x="107" y="23"/>
                  </a:lnTo>
                  <a:lnTo>
                    <a:pt x="105" y="19"/>
                  </a:lnTo>
                  <a:lnTo>
                    <a:pt x="103" y="17"/>
                  </a:lnTo>
                  <a:lnTo>
                    <a:pt x="102" y="14"/>
                  </a:lnTo>
                  <a:lnTo>
                    <a:pt x="96" y="11"/>
                  </a:lnTo>
                  <a:lnTo>
                    <a:pt x="91" y="7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3" y="2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2" y="5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0" y="12"/>
                  </a:lnTo>
                  <a:lnTo>
                    <a:pt x="15" y="17"/>
                  </a:lnTo>
                  <a:lnTo>
                    <a:pt x="10" y="21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3" y="75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8"/>
                  </a:lnTo>
                  <a:lnTo>
                    <a:pt x="12" y="94"/>
                  </a:lnTo>
                  <a:lnTo>
                    <a:pt x="15" y="97"/>
                  </a:lnTo>
                  <a:lnTo>
                    <a:pt x="19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9" y="109"/>
                  </a:lnTo>
                  <a:lnTo>
                    <a:pt x="32" y="111"/>
                  </a:lnTo>
                  <a:lnTo>
                    <a:pt x="36" y="113"/>
                  </a:lnTo>
                  <a:lnTo>
                    <a:pt x="38" y="114"/>
                  </a:lnTo>
                  <a:lnTo>
                    <a:pt x="41" y="116"/>
                  </a:lnTo>
                  <a:lnTo>
                    <a:pt x="46" y="119"/>
                  </a:lnTo>
                  <a:lnTo>
                    <a:pt x="50" y="121"/>
                  </a:lnTo>
                  <a:lnTo>
                    <a:pt x="53" y="123"/>
                  </a:lnTo>
                  <a:lnTo>
                    <a:pt x="55" y="123"/>
                  </a:lnTo>
                  <a:lnTo>
                    <a:pt x="69" y="156"/>
                  </a:lnTo>
                  <a:lnTo>
                    <a:pt x="114" y="221"/>
                  </a:lnTo>
                  <a:lnTo>
                    <a:pt x="98" y="294"/>
                  </a:lnTo>
                  <a:lnTo>
                    <a:pt x="112" y="316"/>
                  </a:lnTo>
                  <a:lnTo>
                    <a:pt x="124" y="316"/>
                  </a:lnTo>
                  <a:lnTo>
                    <a:pt x="124" y="318"/>
                  </a:lnTo>
                  <a:lnTo>
                    <a:pt x="122" y="322"/>
                  </a:lnTo>
                  <a:lnTo>
                    <a:pt x="121" y="323"/>
                  </a:lnTo>
                  <a:lnTo>
                    <a:pt x="121" y="327"/>
                  </a:lnTo>
                  <a:lnTo>
                    <a:pt x="119" y="330"/>
                  </a:lnTo>
                  <a:lnTo>
                    <a:pt x="117" y="334"/>
                  </a:lnTo>
                  <a:lnTo>
                    <a:pt x="115" y="339"/>
                  </a:lnTo>
                  <a:lnTo>
                    <a:pt x="114" y="344"/>
                  </a:lnTo>
                  <a:lnTo>
                    <a:pt x="112" y="349"/>
                  </a:lnTo>
                  <a:lnTo>
                    <a:pt x="110" y="354"/>
                  </a:lnTo>
                  <a:lnTo>
                    <a:pt x="108" y="360"/>
                  </a:lnTo>
                  <a:lnTo>
                    <a:pt x="107" y="367"/>
                  </a:lnTo>
                  <a:lnTo>
                    <a:pt x="107" y="370"/>
                  </a:lnTo>
                  <a:lnTo>
                    <a:pt x="105" y="373"/>
                  </a:lnTo>
                  <a:lnTo>
                    <a:pt x="105" y="377"/>
                  </a:lnTo>
                  <a:lnTo>
                    <a:pt x="105" y="380"/>
                  </a:lnTo>
                  <a:lnTo>
                    <a:pt x="103" y="384"/>
                  </a:lnTo>
                  <a:lnTo>
                    <a:pt x="102" y="387"/>
                  </a:lnTo>
                  <a:lnTo>
                    <a:pt x="102" y="391"/>
                  </a:lnTo>
                  <a:lnTo>
                    <a:pt x="100" y="394"/>
                  </a:lnTo>
                  <a:lnTo>
                    <a:pt x="98" y="398"/>
                  </a:lnTo>
                  <a:lnTo>
                    <a:pt x="98" y="401"/>
                  </a:lnTo>
                  <a:lnTo>
                    <a:pt x="96" y="405"/>
                  </a:lnTo>
                  <a:lnTo>
                    <a:pt x="96" y="408"/>
                  </a:lnTo>
                  <a:lnTo>
                    <a:pt x="95" y="411"/>
                  </a:lnTo>
                  <a:lnTo>
                    <a:pt x="95" y="415"/>
                  </a:lnTo>
                  <a:lnTo>
                    <a:pt x="93" y="418"/>
                  </a:lnTo>
                  <a:lnTo>
                    <a:pt x="93" y="422"/>
                  </a:lnTo>
                  <a:lnTo>
                    <a:pt x="91" y="425"/>
                  </a:lnTo>
                  <a:lnTo>
                    <a:pt x="91" y="429"/>
                  </a:lnTo>
                  <a:lnTo>
                    <a:pt x="89" y="432"/>
                  </a:lnTo>
                  <a:lnTo>
                    <a:pt x="89" y="437"/>
                  </a:lnTo>
                  <a:lnTo>
                    <a:pt x="89" y="441"/>
                  </a:lnTo>
                  <a:lnTo>
                    <a:pt x="88" y="444"/>
                  </a:lnTo>
                  <a:lnTo>
                    <a:pt x="88" y="448"/>
                  </a:lnTo>
                  <a:lnTo>
                    <a:pt x="86" y="451"/>
                  </a:lnTo>
                  <a:lnTo>
                    <a:pt x="84" y="455"/>
                  </a:lnTo>
                  <a:lnTo>
                    <a:pt x="84" y="458"/>
                  </a:lnTo>
                  <a:lnTo>
                    <a:pt x="83" y="462"/>
                  </a:lnTo>
                  <a:lnTo>
                    <a:pt x="83" y="465"/>
                  </a:lnTo>
                  <a:lnTo>
                    <a:pt x="83" y="469"/>
                  </a:lnTo>
                  <a:lnTo>
                    <a:pt x="83" y="472"/>
                  </a:lnTo>
                  <a:lnTo>
                    <a:pt x="81" y="474"/>
                  </a:lnTo>
                  <a:lnTo>
                    <a:pt x="81" y="477"/>
                  </a:lnTo>
                  <a:lnTo>
                    <a:pt x="81" y="484"/>
                  </a:lnTo>
                  <a:lnTo>
                    <a:pt x="81" y="489"/>
                  </a:lnTo>
                  <a:lnTo>
                    <a:pt x="79" y="496"/>
                  </a:lnTo>
                  <a:lnTo>
                    <a:pt x="79" y="501"/>
                  </a:lnTo>
                  <a:lnTo>
                    <a:pt x="77" y="507"/>
                  </a:lnTo>
                  <a:lnTo>
                    <a:pt x="77" y="512"/>
                  </a:lnTo>
                  <a:lnTo>
                    <a:pt x="77" y="517"/>
                  </a:lnTo>
                  <a:lnTo>
                    <a:pt x="77" y="522"/>
                  </a:lnTo>
                  <a:lnTo>
                    <a:pt x="76" y="529"/>
                  </a:lnTo>
                  <a:lnTo>
                    <a:pt x="76" y="534"/>
                  </a:lnTo>
                  <a:lnTo>
                    <a:pt x="76" y="539"/>
                  </a:lnTo>
                  <a:lnTo>
                    <a:pt x="76" y="545"/>
                  </a:lnTo>
                  <a:lnTo>
                    <a:pt x="76" y="550"/>
                  </a:lnTo>
                  <a:lnTo>
                    <a:pt x="76" y="557"/>
                  </a:lnTo>
                  <a:lnTo>
                    <a:pt x="74" y="562"/>
                  </a:lnTo>
                  <a:lnTo>
                    <a:pt x="74" y="567"/>
                  </a:lnTo>
                  <a:lnTo>
                    <a:pt x="74" y="570"/>
                  </a:lnTo>
                  <a:lnTo>
                    <a:pt x="74" y="576"/>
                  </a:lnTo>
                  <a:lnTo>
                    <a:pt x="74" y="581"/>
                  </a:lnTo>
                  <a:lnTo>
                    <a:pt x="74" y="584"/>
                  </a:lnTo>
                  <a:lnTo>
                    <a:pt x="74" y="589"/>
                  </a:lnTo>
                  <a:lnTo>
                    <a:pt x="74" y="593"/>
                  </a:lnTo>
                  <a:lnTo>
                    <a:pt x="74" y="596"/>
                  </a:lnTo>
                  <a:lnTo>
                    <a:pt x="74" y="600"/>
                  </a:lnTo>
                  <a:lnTo>
                    <a:pt x="74" y="603"/>
                  </a:lnTo>
                  <a:lnTo>
                    <a:pt x="74" y="607"/>
                  </a:lnTo>
                  <a:lnTo>
                    <a:pt x="74" y="610"/>
                  </a:lnTo>
                  <a:lnTo>
                    <a:pt x="74" y="615"/>
                  </a:lnTo>
                  <a:lnTo>
                    <a:pt x="74" y="617"/>
                  </a:lnTo>
                  <a:lnTo>
                    <a:pt x="74" y="619"/>
                  </a:lnTo>
                  <a:lnTo>
                    <a:pt x="93" y="629"/>
                  </a:lnTo>
                  <a:lnTo>
                    <a:pt x="115" y="408"/>
                  </a:lnTo>
                  <a:lnTo>
                    <a:pt x="124" y="399"/>
                  </a:lnTo>
                  <a:lnTo>
                    <a:pt x="255" y="660"/>
                  </a:lnTo>
                  <a:lnTo>
                    <a:pt x="131" y="652"/>
                  </a:lnTo>
                  <a:lnTo>
                    <a:pt x="133" y="662"/>
                  </a:lnTo>
                  <a:lnTo>
                    <a:pt x="279" y="704"/>
                  </a:lnTo>
                  <a:lnTo>
                    <a:pt x="352" y="824"/>
                  </a:lnTo>
                  <a:lnTo>
                    <a:pt x="445" y="873"/>
                  </a:lnTo>
                  <a:lnTo>
                    <a:pt x="469" y="788"/>
                  </a:lnTo>
                  <a:lnTo>
                    <a:pt x="463" y="773"/>
                  </a:lnTo>
                  <a:lnTo>
                    <a:pt x="437" y="838"/>
                  </a:lnTo>
                  <a:lnTo>
                    <a:pt x="366" y="809"/>
                  </a:lnTo>
                  <a:lnTo>
                    <a:pt x="316" y="702"/>
                  </a:lnTo>
                  <a:lnTo>
                    <a:pt x="395" y="655"/>
                  </a:lnTo>
                  <a:lnTo>
                    <a:pt x="381" y="645"/>
                  </a:lnTo>
                  <a:lnTo>
                    <a:pt x="361" y="643"/>
                  </a:lnTo>
                  <a:lnTo>
                    <a:pt x="307" y="671"/>
                  </a:lnTo>
                  <a:lnTo>
                    <a:pt x="141" y="348"/>
                  </a:lnTo>
                  <a:lnTo>
                    <a:pt x="148" y="322"/>
                  </a:lnTo>
                  <a:lnTo>
                    <a:pt x="229" y="280"/>
                  </a:lnTo>
                  <a:lnTo>
                    <a:pt x="216" y="268"/>
                  </a:lnTo>
                  <a:lnTo>
                    <a:pt x="131" y="301"/>
                  </a:lnTo>
                  <a:lnTo>
                    <a:pt x="129" y="299"/>
                  </a:lnTo>
                  <a:lnTo>
                    <a:pt x="127" y="299"/>
                  </a:lnTo>
                  <a:lnTo>
                    <a:pt x="126" y="296"/>
                  </a:lnTo>
                  <a:lnTo>
                    <a:pt x="124" y="294"/>
                  </a:lnTo>
                  <a:lnTo>
                    <a:pt x="121" y="289"/>
                  </a:lnTo>
                  <a:lnTo>
                    <a:pt x="119" y="284"/>
                  </a:lnTo>
                  <a:lnTo>
                    <a:pt x="119" y="280"/>
                  </a:lnTo>
                  <a:lnTo>
                    <a:pt x="119" y="277"/>
                  </a:lnTo>
                  <a:lnTo>
                    <a:pt x="119" y="273"/>
                  </a:lnTo>
                  <a:lnTo>
                    <a:pt x="121" y="270"/>
                  </a:lnTo>
                  <a:lnTo>
                    <a:pt x="121" y="265"/>
                  </a:lnTo>
                  <a:lnTo>
                    <a:pt x="122" y="261"/>
                  </a:lnTo>
                  <a:lnTo>
                    <a:pt x="122" y="258"/>
                  </a:lnTo>
                  <a:lnTo>
                    <a:pt x="124" y="254"/>
                  </a:lnTo>
                  <a:lnTo>
                    <a:pt x="126" y="251"/>
                  </a:lnTo>
                  <a:lnTo>
                    <a:pt x="127" y="247"/>
                  </a:lnTo>
                  <a:lnTo>
                    <a:pt x="127" y="246"/>
                  </a:lnTo>
                  <a:lnTo>
                    <a:pt x="129" y="242"/>
                  </a:lnTo>
                  <a:lnTo>
                    <a:pt x="133" y="237"/>
                  </a:lnTo>
                  <a:lnTo>
                    <a:pt x="134" y="233"/>
                  </a:lnTo>
                  <a:lnTo>
                    <a:pt x="136" y="230"/>
                  </a:lnTo>
                  <a:lnTo>
                    <a:pt x="138" y="230"/>
                  </a:lnTo>
                  <a:lnTo>
                    <a:pt x="138" y="227"/>
                  </a:lnTo>
                  <a:lnTo>
                    <a:pt x="141" y="225"/>
                  </a:lnTo>
                  <a:lnTo>
                    <a:pt x="145" y="223"/>
                  </a:lnTo>
                  <a:lnTo>
                    <a:pt x="150" y="221"/>
                  </a:lnTo>
                  <a:lnTo>
                    <a:pt x="153" y="220"/>
                  </a:lnTo>
                  <a:lnTo>
                    <a:pt x="157" y="218"/>
                  </a:lnTo>
                  <a:lnTo>
                    <a:pt x="159" y="216"/>
                  </a:lnTo>
                  <a:lnTo>
                    <a:pt x="160" y="216"/>
                  </a:lnTo>
                  <a:lnTo>
                    <a:pt x="155" y="206"/>
                  </a:lnTo>
                  <a:lnTo>
                    <a:pt x="134" y="211"/>
                  </a:lnTo>
                  <a:lnTo>
                    <a:pt x="89" y="128"/>
                  </a:lnTo>
                  <a:lnTo>
                    <a:pt x="88" y="116"/>
                  </a:lnTo>
                  <a:lnTo>
                    <a:pt x="100" y="102"/>
                  </a:lnTo>
                  <a:lnTo>
                    <a:pt x="93" y="92"/>
                  </a:lnTo>
                  <a:lnTo>
                    <a:pt x="91" y="92"/>
                  </a:lnTo>
                  <a:lnTo>
                    <a:pt x="89" y="92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0" y="94"/>
                  </a:lnTo>
                  <a:lnTo>
                    <a:pt x="65" y="94"/>
                  </a:lnTo>
                  <a:lnTo>
                    <a:pt x="60" y="92"/>
                  </a:lnTo>
                  <a:lnTo>
                    <a:pt x="57" y="90"/>
                  </a:lnTo>
                  <a:lnTo>
                    <a:pt x="51" y="88"/>
                  </a:lnTo>
                  <a:lnTo>
                    <a:pt x="48" y="85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3" y="75"/>
                  </a:lnTo>
                  <a:lnTo>
                    <a:pt x="43" y="71"/>
                  </a:lnTo>
                  <a:lnTo>
                    <a:pt x="43" y="68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5" y="57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8" y="47"/>
                  </a:lnTo>
                  <a:lnTo>
                    <a:pt x="53" y="43"/>
                  </a:lnTo>
                  <a:lnTo>
                    <a:pt x="57" y="40"/>
                  </a:lnTo>
                  <a:lnTo>
                    <a:pt x="60" y="36"/>
                  </a:lnTo>
                  <a:lnTo>
                    <a:pt x="64" y="36"/>
                  </a:lnTo>
                  <a:lnTo>
                    <a:pt x="69" y="36"/>
                  </a:lnTo>
                  <a:lnTo>
                    <a:pt x="72" y="35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86" y="40"/>
                  </a:lnTo>
                  <a:lnTo>
                    <a:pt x="89" y="43"/>
                  </a:lnTo>
                  <a:lnTo>
                    <a:pt x="93" y="47"/>
                  </a:lnTo>
                  <a:lnTo>
                    <a:pt x="95" y="50"/>
                  </a:lnTo>
                  <a:lnTo>
                    <a:pt x="98" y="54"/>
                  </a:lnTo>
                  <a:lnTo>
                    <a:pt x="98" y="57"/>
                  </a:lnTo>
                  <a:lnTo>
                    <a:pt x="100" y="59"/>
                  </a:lnTo>
                  <a:lnTo>
                    <a:pt x="100" y="62"/>
                  </a:lnTo>
                  <a:lnTo>
                    <a:pt x="102" y="66"/>
                  </a:lnTo>
                  <a:lnTo>
                    <a:pt x="102" y="69"/>
                  </a:lnTo>
                  <a:lnTo>
                    <a:pt x="103" y="75"/>
                  </a:lnTo>
                  <a:lnTo>
                    <a:pt x="103" y="78"/>
                  </a:lnTo>
                  <a:lnTo>
                    <a:pt x="103" y="80"/>
                  </a:lnTo>
                  <a:lnTo>
                    <a:pt x="107" y="102"/>
                  </a:lnTo>
                  <a:lnTo>
                    <a:pt x="117" y="113"/>
                  </a:lnTo>
                  <a:lnTo>
                    <a:pt x="126" y="151"/>
                  </a:lnTo>
                  <a:lnTo>
                    <a:pt x="171" y="213"/>
                  </a:lnTo>
                  <a:lnTo>
                    <a:pt x="178" y="211"/>
                  </a:lnTo>
                  <a:lnTo>
                    <a:pt x="178" y="211"/>
                  </a:lnTo>
                  <a:close/>
                </a:path>
              </a:pathLst>
            </a:custGeom>
            <a:solidFill>
              <a:srgbClr val="3D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42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  <p:bldP spid="223" grpId="0" animBg="1"/>
      <p:bldP spid="2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0241" y="762000"/>
            <a:ext cx="81665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Mal. 4:5-6 ~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I will send you Elijah the prophet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coming of the great and dreadful day of the Lord.</a:t>
            </a:r>
          </a:p>
          <a:p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will turn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hearts of the fathers to the children,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hearts of the children to their fathers,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Lest I come and strike the earth with a curse.</a:t>
            </a:r>
          </a:p>
        </p:txBody>
      </p:sp>
    </p:spTree>
    <p:extLst>
      <p:ext uri="{BB962C8B-B14F-4D97-AF65-F5344CB8AC3E}">
        <p14:creationId xmlns:p14="http://schemas.microsoft.com/office/powerpoint/2010/main" val="306630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8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children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770" y="1360714"/>
            <a:ext cx="796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Isaac, 28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9342" y="1966241"/>
            <a:ext cx="796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Joseph, 39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230" y="2564955"/>
            <a:ext cx="796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Sodomites at Lot’s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241" y="3211286"/>
            <a:ext cx="818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Mauled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cleave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4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8" grpId="0"/>
      <p:bldP spid="28" grpId="1"/>
      <p:bldP spid="29" grpId="0"/>
      <p:bldP spid="29" grpId="1"/>
      <p:bldP spid="31" grpId="0"/>
      <p:bldP spid="31" grpId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9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0241" y="3184635"/>
            <a:ext cx="8166559" cy="930165"/>
            <a:chOff x="520241" y="1143000"/>
            <a:chExt cx="8166559" cy="930165"/>
          </a:xfrm>
          <a:effectLst>
            <a:outerShdw blurRad="50800" dist="127000" dir="2700000" algn="tl" rotWithShape="0">
              <a:prstClr val="black">
                <a:alpha val="34000"/>
              </a:prstClr>
            </a:outerShdw>
          </a:effectLst>
        </p:grpSpPr>
        <p:grpSp>
          <p:nvGrpSpPr>
            <p:cNvPr id="27" name="Group 26"/>
            <p:cNvGrpSpPr/>
            <p:nvPr/>
          </p:nvGrpSpPr>
          <p:grpSpPr>
            <a:xfrm>
              <a:off x="520241" y="1143000"/>
              <a:ext cx="8166559" cy="930165"/>
              <a:chOff x="520241" y="1143000"/>
              <a:chExt cx="6337759" cy="93016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20241" y="1143000"/>
                <a:ext cx="6337759" cy="9144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0" h="165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371600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91255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210910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14800" y="1148255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18690" y="115351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922580" y="1158765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1049548" y="1413296"/>
              <a:ext cx="1143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850 BC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01174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800 BC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95930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750 BC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56182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700 BC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33686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650 BC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85312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600 BC</a:t>
              </a:r>
            </a:p>
          </p:txBody>
        </p:sp>
      </p:grpSp>
      <p:sp>
        <p:nvSpPr>
          <p:cNvPr id="44" name="Left Brace 43"/>
          <p:cNvSpPr/>
          <p:nvPr/>
        </p:nvSpPr>
        <p:spPr>
          <a:xfrm rot="5400000">
            <a:off x="4458417" y="-634248"/>
            <a:ext cx="609600" cy="6630834"/>
          </a:xfrm>
          <a:prstGeom prst="leftBrace">
            <a:avLst/>
          </a:prstGeom>
          <a:ln w="38100">
            <a:solidFill>
              <a:srgbClr val="FFFF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895600" y="1038761"/>
            <a:ext cx="3717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2 Kings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(c. 852 - 562 BC)</a:t>
            </a:r>
          </a:p>
        </p:txBody>
      </p:sp>
    </p:spTree>
    <p:extLst>
      <p:ext uri="{BB962C8B-B14F-4D97-AF65-F5344CB8AC3E}">
        <p14:creationId xmlns:p14="http://schemas.microsoft.com/office/powerpoint/2010/main" val="218801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Baal-Zebub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of the flies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5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Hairy man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ba`al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se`ar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 (lord) of hair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hill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literally,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hill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3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1-2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2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108</TotalTime>
  <Words>199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MaidenWord</vt:lpstr>
      <vt:lpstr>Times New Roman</vt:lpstr>
      <vt:lpstr>Mitzvah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13</cp:revision>
  <dcterms:created xsi:type="dcterms:W3CDTF">2014-11-10T21:06:13Z</dcterms:created>
  <dcterms:modified xsi:type="dcterms:W3CDTF">2014-11-15T01:05:51Z</dcterms:modified>
</cp:coreProperties>
</file>